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1" r:id="rId1"/>
  </p:sldMasterIdLst>
  <p:sldIdLst>
    <p:sldId id="256" r:id="rId2"/>
    <p:sldId id="257" r:id="rId3"/>
    <p:sldId id="269" r:id="rId4"/>
    <p:sldId id="258" r:id="rId5"/>
    <p:sldId id="270" r:id="rId6"/>
    <p:sldId id="259" r:id="rId7"/>
    <p:sldId id="271" r:id="rId8"/>
    <p:sldId id="262" r:id="rId9"/>
    <p:sldId id="275" r:id="rId10"/>
    <p:sldId id="263" r:id="rId11"/>
    <p:sldId id="274" r:id="rId12"/>
    <p:sldId id="264" r:id="rId13"/>
    <p:sldId id="273" r:id="rId14"/>
    <p:sldId id="265" r:id="rId15"/>
    <p:sldId id="272" r:id="rId16"/>
    <p:sldId id="267" r:id="rId17"/>
    <p:sldId id="276" r:id="rId18"/>
    <p:sldId id="266" r:id="rId19"/>
    <p:sldId id="277"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4D81"/>
    <a:srgbClr val="003399"/>
    <a:srgbClr val="1482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a:solidFill>
          <a:srgbClr val="FFC000"/>
        </a:solidFill>
      </dgm:spPr>
      <dgm:t>
        <a:bodyPr/>
        <a:lstStyle/>
        <a:p>
          <a:r>
            <a:rPr lang="en-US" dirty="0" smtClean="0">
              <a:solidFill>
                <a:schemeClr val="tx1"/>
              </a:solidFill>
            </a:rPr>
            <a:t>Identify</a:t>
          </a:r>
          <a:endParaRPr lang="en-US" dirty="0">
            <a:solidFill>
              <a:schemeClr val="tx1"/>
            </a:solidFill>
          </a:endParaRPr>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7AAA4DB5-80C8-4B8D-90A1-F35874D858B0}" type="presOf" srcId="{7052C88D-0F8F-46DB-AB68-D3672221DFE0}" destId="{09F79ABB-3331-4E77-84C5-AF829AA4F984}" srcOrd="1" destOrd="0" presId="urn:microsoft.com/office/officeart/2005/8/layout/cycle2"/>
    <dgm:cxn modelId="{4BA844F8-12CD-4F2A-ADB9-AC5497E232FC}" type="presOf" srcId="{AB711ABE-DB32-4FD2-AECE-094A5CED5572}" destId="{11CF4C7D-F21F-4AED-BDDB-644266368CBD}" srcOrd="0" destOrd="0" presId="urn:microsoft.com/office/officeart/2005/8/layout/cycle2"/>
    <dgm:cxn modelId="{B66E50A3-90D5-4E2D-A363-C480E78A94FA}" type="presOf" srcId="{A7146DFD-6829-49C3-A088-8537CC6926E8}" destId="{BD499A84-6327-4E55-9201-6908F6FA0DF8}" srcOrd="0" destOrd="0" presId="urn:microsoft.com/office/officeart/2005/8/layout/cycle2"/>
    <dgm:cxn modelId="{FE623DB3-50A0-45C3-8E38-841550661AAB}" type="presOf" srcId="{FE0DA3AA-3480-4BBB-AB5C-896941953F57}" destId="{5574E831-9BB5-4D85-A4DE-16333BE58E03}" srcOrd="0" destOrd="0" presId="urn:microsoft.com/office/officeart/2005/8/layout/cycle2"/>
    <dgm:cxn modelId="{35DCC058-836F-432C-97BD-70CFFD4F6C2A}" type="presOf" srcId="{8E5D1F84-B592-4E22-8F70-28D25457DF71}" destId="{89E6933F-A494-43B5-BF84-FDE5F675D893}" srcOrd="0" destOrd="0" presId="urn:microsoft.com/office/officeart/2005/8/layout/cycle2"/>
    <dgm:cxn modelId="{08917105-0BF2-42D0-8EF7-878726A908BF}" type="presOf" srcId="{6C26B293-CCC0-4B21-A548-DCF772F47A46}" destId="{8B0A13E3-3BAF-4403-87B2-025CFD9A7F92}" srcOrd="0" destOrd="0" presId="urn:microsoft.com/office/officeart/2005/8/layout/cycle2"/>
    <dgm:cxn modelId="{77A0BFFC-8549-45D7-981A-E0905BA24FBF}" type="presOf" srcId="{6C26B293-CCC0-4B21-A548-DCF772F47A46}" destId="{1CE10EC3-A1E2-405C-8DEC-44FB17FA9A90}" srcOrd="1" destOrd="0" presId="urn:microsoft.com/office/officeart/2005/8/layout/cycle2"/>
    <dgm:cxn modelId="{65D61A42-0BD7-4946-B27F-1E899C2797EA}" type="presOf" srcId="{6AAFB881-2BC9-4307-BC6A-E63592C5D31B}" destId="{02AB778A-4BA6-4AC9-98C3-0AC7E6F00FDB}" srcOrd="0"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3F95E4AD-C5F8-433F-9C2B-8D21B1E18DFF}" type="presOf" srcId="{B050EE36-3BF9-476C-950C-274D942D3809}" destId="{BFD3E901-BF79-464E-96DA-1BFFBAD65999}" srcOrd="1" destOrd="0" presId="urn:microsoft.com/office/officeart/2005/8/layout/cycle2"/>
    <dgm:cxn modelId="{BDDEB8DB-FFCF-4038-A136-D2DA7AE500D2}" type="presOf" srcId="{AB711ABE-DB32-4FD2-AECE-094A5CED5572}" destId="{A7EF3F54-5929-41E9-B393-869549266178}" srcOrd="1"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2045C96E-0CCD-4676-A205-D6975E0B76B0}" srcId="{BDD69CA1-59D5-4D13-AF89-488995D40653}" destId="{F643D776-A01A-4F96-83E8-11022519F036}" srcOrd="3" destOrd="0" parTransId="{F6C64AFD-2ECF-4968-A55D-78E9543E63BC}" sibTransId="{AB711ABE-DB32-4FD2-AECE-094A5CED5572}"/>
    <dgm:cxn modelId="{468CE18D-F00F-4318-990D-21788214FEBD}" type="presOf" srcId="{7052C88D-0F8F-46DB-AB68-D3672221DFE0}" destId="{F1BB1B06-666C-4FFD-AA5F-101F7784ABA1}" srcOrd="0" destOrd="0" presId="urn:microsoft.com/office/officeart/2005/8/layout/cycle2"/>
    <dgm:cxn modelId="{47F01B3E-3AB8-42EE-8C52-F4F0C7487E01}" type="presOf" srcId="{B8DE2545-6979-4CB5-BF28-B4915F9176CE}" destId="{8F5FAFF1-C757-43C8-8C31-59C6FEC1D61F}" srcOrd="1" destOrd="0" presId="urn:microsoft.com/office/officeart/2005/8/layout/cycle2"/>
    <dgm:cxn modelId="{FC7FADF1-504B-4140-93AF-60ED8D2D6A21}" type="presOf" srcId="{B5DAE679-A487-436C-9969-0DF23EA3071B}" destId="{6FA5D25E-5EDA-43AF-88E5-CE1576D00B7A}" srcOrd="1" destOrd="0" presId="urn:microsoft.com/office/officeart/2005/8/layout/cycle2"/>
    <dgm:cxn modelId="{43C9B6D1-4F83-4F5C-A240-1D2A1D613D90}" type="presOf" srcId="{B050EE36-3BF9-476C-950C-274D942D3809}" destId="{340ECDDB-94F7-4099-A6CB-1795C0046255}" srcOrd="0" destOrd="0" presId="urn:microsoft.com/office/officeart/2005/8/layout/cycle2"/>
    <dgm:cxn modelId="{5D9D8DF2-49C7-4846-AFFC-3D19B6F5A0FB}" type="presOf" srcId="{B5DAE679-A487-436C-9969-0DF23EA3071B}" destId="{227D0A28-6BC6-4AA0-BC09-85508AD64DA6}" srcOrd="0" destOrd="0" presId="urn:microsoft.com/office/officeart/2005/8/layout/cycle2"/>
    <dgm:cxn modelId="{CCBB7BAA-E961-4C15-ABC0-DF6BF60C3785}" type="presOf" srcId="{B8DE2545-6979-4CB5-BF28-B4915F9176CE}" destId="{ED370DB7-C4DC-4BB9-AA39-BA76792906C6}" srcOrd="0" destOrd="0" presId="urn:microsoft.com/office/officeart/2005/8/layout/cycle2"/>
    <dgm:cxn modelId="{0B617687-6986-4E1B-8D75-9F205734A0FE}" type="presOf" srcId="{722DD57A-32CE-4366-980E-548F3CDE0CF4}" destId="{C8127CDA-655D-4A3A-85A0-1D0783EF966E}" srcOrd="0"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7352DFD5-252F-4FE7-83A1-469821F04ECA}" type="presOf" srcId="{41FE6160-A50D-455E-825F-57DF94A885EE}" destId="{6A88A550-969F-411A-A676-BE31CD0714CA}" srcOrd="0" destOrd="0" presId="urn:microsoft.com/office/officeart/2005/8/layout/cycle2"/>
    <dgm:cxn modelId="{AB5F2C09-0976-4A75-A688-117F594C8F76}" type="presOf" srcId="{FD7817E2-D9F8-4D63-94CE-1A71EC85E415}" destId="{43AD95A2-45F4-43F6-ABEB-C3358C2523D9}" srcOrd="0" destOrd="0" presId="urn:microsoft.com/office/officeart/2005/8/layout/cycle2"/>
    <dgm:cxn modelId="{67335D85-7049-4443-9DAC-2FE6A57AAEAC}" srcId="{BDD69CA1-59D5-4D13-AF89-488995D40653}" destId="{B7D891EF-B6BC-4A41-A9CF-43924596CD50}" srcOrd="8" destOrd="0" parTransId="{A66BC256-B3C5-498C-B2BD-E5306B570090}" sibTransId="{41FE6160-A50D-455E-825F-57DF94A885EE}"/>
    <dgm:cxn modelId="{F0C4A9C8-63D7-4A2A-AD51-ECF441DDF9DB}" type="presOf" srcId="{62BDD5B6-858C-4996-850C-FFCC9136E44D}" destId="{3CAE246F-EA0C-4990-AC92-F533436DC8CB}" srcOrd="0" destOrd="0" presId="urn:microsoft.com/office/officeart/2005/8/layout/cycle2"/>
    <dgm:cxn modelId="{1DBA0A87-58C7-4372-95CE-B039F555CF5F}" type="presOf" srcId="{BDD69CA1-59D5-4D13-AF89-488995D40653}" destId="{E5328A77-6432-4A88-92D1-D20B6664F22E}" srcOrd="0" destOrd="0" presId="urn:microsoft.com/office/officeart/2005/8/layout/cycle2"/>
    <dgm:cxn modelId="{86C22ED9-5201-4DD7-ABCE-C39645B9E044}" type="presOf" srcId="{B7D891EF-B6BC-4A41-A9CF-43924596CD50}" destId="{8A70D305-4BCA-406F-AC8F-D1BE4740C473}" srcOrd="0"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43E9837B-7E63-4E09-899F-4A8913EB4F47}" type="presOf" srcId="{8E5D1F84-B592-4E22-8F70-28D25457DF71}" destId="{1E6E265A-77A3-40C7-891E-B91EDD9EAFAD}" srcOrd="1" destOrd="0" presId="urn:microsoft.com/office/officeart/2005/8/layout/cycle2"/>
    <dgm:cxn modelId="{3609946E-2E5E-44FA-A008-EE9FAC83A599}" type="presOf" srcId="{F643D776-A01A-4F96-83E8-11022519F036}" destId="{046D4EEB-6F8D-4117-B836-42F4219198D3}" srcOrd="0" destOrd="0" presId="urn:microsoft.com/office/officeart/2005/8/layout/cycle2"/>
    <dgm:cxn modelId="{712991C8-261A-4ACC-8908-B26BBCB9582A}" type="presOf" srcId="{9F734CA5-6A4E-4A79-BF0A-A0D3783854D0}" destId="{797FF259-4ED0-48A3-91A3-D1B9F06E10D5}" srcOrd="0" destOrd="0" presId="urn:microsoft.com/office/officeart/2005/8/layout/cycle2"/>
    <dgm:cxn modelId="{1D2EA85E-94A1-47E0-9D70-2FD5A369E6F3}" srcId="{BDD69CA1-59D5-4D13-AF89-488995D40653}" destId="{9F734CA5-6A4E-4A79-BF0A-A0D3783854D0}" srcOrd="7" destOrd="0" parTransId="{8C692ED4-F5A8-4AA8-9EC7-F18DEDE8EB50}" sibTransId="{722DD57A-32CE-4366-980E-548F3CDE0CF4}"/>
    <dgm:cxn modelId="{45DC1B34-5842-48F7-A302-51990427870C}" type="presOf" srcId="{4959E1D2-3A1A-4A03-A031-D676051CA281}" destId="{F29948AB-3A60-4F0C-8A76-7A643F0E9464}"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73D8F213-324C-46BB-A320-FA612E604647}" type="presOf" srcId="{41FE6160-A50D-455E-825F-57DF94A885EE}" destId="{DA36E7CD-C452-415D-826E-2F80DE1C2EDD}" srcOrd="1" destOrd="0" presId="urn:microsoft.com/office/officeart/2005/8/layout/cycle2"/>
    <dgm:cxn modelId="{A0AF4FD4-6C0C-46AF-BA20-828EA983DE89}" type="presOf" srcId="{722DD57A-32CE-4366-980E-548F3CDE0CF4}" destId="{D2B0DF49-062A-434D-8CB1-4ADCAD77846E}" srcOrd="1" destOrd="0" presId="urn:microsoft.com/office/officeart/2005/8/layout/cycle2"/>
    <dgm:cxn modelId="{66E00747-625D-4576-B6D6-6AC7AE9944C3}" type="presParOf" srcId="{E5328A77-6432-4A88-92D1-D20B6664F22E}" destId="{02AB778A-4BA6-4AC9-98C3-0AC7E6F00FDB}" srcOrd="0" destOrd="0" presId="urn:microsoft.com/office/officeart/2005/8/layout/cycle2"/>
    <dgm:cxn modelId="{8F7DC48F-8A78-4AF3-9E22-00B5419B09C2}" type="presParOf" srcId="{E5328A77-6432-4A88-92D1-D20B6664F22E}" destId="{227D0A28-6BC6-4AA0-BC09-85508AD64DA6}" srcOrd="1" destOrd="0" presId="urn:microsoft.com/office/officeart/2005/8/layout/cycle2"/>
    <dgm:cxn modelId="{90BAF101-E60D-4014-A902-AEEE766F19B1}" type="presParOf" srcId="{227D0A28-6BC6-4AA0-BC09-85508AD64DA6}" destId="{6FA5D25E-5EDA-43AF-88E5-CE1576D00B7A}" srcOrd="0" destOrd="0" presId="urn:microsoft.com/office/officeart/2005/8/layout/cycle2"/>
    <dgm:cxn modelId="{5E3D8A19-ACD4-47C9-BC46-DC1DD17648D5}" type="presParOf" srcId="{E5328A77-6432-4A88-92D1-D20B6664F22E}" destId="{43AD95A2-45F4-43F6-ABEB-C3358C2523D9}" srcOrd="2" destOrd="0" presId="urn:microsoft.com/office/officeart/2005/8/layout/cycle2"/>
    <dgm:cxn modelId="{18A8952C-6857-4F07-8613-7D3D9AA6F633}" type="presParOf" srcId="{E5328A77-6432-4A88-92D1-D20B6664F22E}" destId="{340ECDDB-94F7-4099-A6CB-1795C0046255}" srcOrd="3" destOrd="0" presId="urn:microsoft.com/office/officeart/2005/8/layout/cycle2"/>
    <dgm:cxn modelId="{E5085CE0-5A19-4E98-80D1-F5B50F90F04F}" type="presParOf" srcId="{340ECDDB-94F7-4099-A6CB-1795C0046255}" destId="{BFD3E901-BF79-464E-96DA-1BFFBAD65999}" srcOrd="0" destOrd="0" presId="urn:microsoft.com/office/officeart/2005/8/layout/cycle2"/>
    <dgm:cxn modelId="{CBF170A9-5058-46E6-819C-EE88DC7855AB}" type="presParOf" srcId="{E5328A77-6432-4A88-92D1-D20B6664F22E}" destId="{3CAE246F-EA0C-4990-AC92-F533436DC8CB}" srcOrd="4" destOrd="0" presId="urn:microsoft.com/office/officeart/2005/8/layout/cycle2"/>
    <dgm:cxn modelId="{953D89DD-8BA3-405F-B343-E574E4A6C552}" type="presParOf" srcId="{E5328A77-6432-4A88-92D1-D20B6664F22E}" destId="{8B0A13E3-3BAF-4403-87B2-025CFD9A7F92}" srcOrd="5" destOrd="0" presId="urn:microsoft.com/office/officeart/2005/8/layout/cycle2"/>
    <dgm:cxn modelId="{5F76D9E7-1DFC-4F37-9B0E-87FBBD13EF85}" type="presParOf" srcId="{8B0A13E3-3BAF-4403-87B2-025CFD9A7F92}" destId="{1CE10EC3-A1E2-405C-8DEC-44FB17FA9A90}" srcOrd="0" destOrd="0" presId="urn:microsoft.com/office/officeart/2005/8/layout/cycle2"/>
    <dgm:cxn modelId="{08FC3BAC-FB83-42C3-AADB-62999FB35C90}" type="presParOf" srcId="{E5328A77-6432-4A88-92D1-D20B6664F22E}" destId="{046D4EEB-6F8D-4117-B836-42F4219198D3}" srcOrd="6" destOrd="0" presId="urn:microsoft.com/office/officeart/2005/8/layout/cycle2"/>
    <dgm:cxn modelId="{F7BB77E4-4443-4669-9A4B-7BB94850F17E}" type="presParOf" srcId="{E5328A77-6432-4A88-92D1-D20B6664F22E}" destId="{11CF4C7D-F21F-4AED-BDDB-644266368CBD}" srcOrd="7" destOrd="0" presId="urn:microsoft.com/office/officeart/2005/8/layout/cycle2"/>
    <dgm:cxn modelId="{A2755EC8-AF83-42FD-83D8-A367592A70ED}" type="presParOf" srcId="{11CF4C7D-F21F-4AED-BDDB-644266368CBD}" destId="{A7EF3F54-5929-41E9-B393-869549266178}" srcOrd="0" destOrd="0" presId="urn:microsoft.com/office/officeart/2005/8/layout/cycle2"/>
    <dgm:cxn modelId="{FFE33642-5F7B-44B0-9FAF-255BC8BCDD82}" type="presParOf" srcId="{E5328A77-6432-4A88-92D1-D20B6664F22E}" destId="{5574E831-9BB5-4D85-A4DE-16333BE58E03}" srcOrd="8" destOrd="0" presId="urn:microsoft.com/office/officeart/2005/8/layout/cycle2"/>
    <dgm:cxn modelId="{535588B7-0614-47C7-AF9E-83629FF1CD07}" type="presParOf" srcId="{E5328A77-6432-4A88-92D1-D20B6664F22E}" destId="{ED370DB7-C4DC-4BB9-AA39-BA76792906C6}" srcOrd="9" destOrd="0" presId="urn:microsoft.com/office/officeart/2005/8/layout/cycle2"/>
    <dgm:cxn modelId="{7E9D1661-6D9F-4684-B0B3-E9D59F24EA4D}" type="presParOf" srcId="{ED370DB7-C4DC-4BB9-AA39-BA76792906C6}" destId="{8F5FAFF1-C757-43C8-8C31-59C6FEC1D61F}" srcOrd="0" destOrd="0" presId="urn:microsoft.com/office/officeart/2005/8/layout/cycle2"/>
    <dgm:cxn modelId="{2D938214-63B2-4A68-B9C0-38C2F053126B}" type="presParOf" srcId="{E5328A77-6432-4A88-92D1-D20B6664F22E}" destId="{F29948AB-3A60-4F0C-8A76-7A643F0E9464}" srcOrd="10" destOrd="0" presId="urn:microsoft.com/office/officeart/2005/8/layout/cycle2"/>
    <dgm:cxn modelId="{2542FC7B-C05A-4BFE-8327-629791E2D1AA}" type="presParOf" srcId="{E5328A77-6432-4A88-92D1-D20B6664F22E}" destId="{F1BB1B06-666C-4FFD-AA5F-101F7784ABA1}" srcOrd="11" destOrd="0" presId="urn:microsoft.com/office/officeart/2005/8/layout/cycle2"/>
    <dgm:cxn modelId="{9186E3AA-05FD-47C7-95D9-E46F1F7F65EF}" type="presParOf" srcId="{F1BB1B06-666C-4FFD-AA5F-101F7784ABA1}" destId="{09F79ABB-3331-4E77-84C5-AF829AA4F984}" srcOrd="0" destOrd="0" presId="urn:microsoft.com/office/officeart/2005/8/layout/cycle2"/>
    <dgm:cxn modelId="{F09FCEB4-D5C2-419A-B013-290772368D72}" type="presParOf" srcId="{E5328A77-6432-4A88-92D1-D20B6664F22E}" destId="{BD499A84-6327-4E55-9201-6908F6FA0DF8}" srcOrd="12" destOrd="0" presId="urn:microsoft.com/office/officeart/2005/8/layout/cycle2"/>
    <dgm:cxn modelId="{0AFB7AA7-6EE7-44CC-9EC3-45CFC47C2309}" type="presParOf" srcId="{E5328A77-6432-4A88-92D1-D20B6664F22E}" destId="{89E6933F-A494-43B5-BF84-FDE5F675D893}" srcOrd="13" destOrd="0" presId="urn:microsoft.com/office/officeart/2005/8/layout/cycle2"/>
    <dgm:cxn modelId="{4B7DA586-B87A-4DA5-8055-3C9784E434C1}" type="presParOf" srcId="{89E6933F-A494-43B5-BF84-FDE5F675D893}" destId="{1E6E265A-77A3-40C7-891E-B91EDD9EAFAD}" srcOrd="0" destOrd="0" presId="urn:microsoft.com/office/officeart/2005/8/layout/cycle2"/>
    <dgm:cxn modelId="{9083513A-F719-4F2A-A91F-2939CB42CD71}" type="presParOf" srcId="{E5328A77-6432-4A88-92D1-D20B6664F22E}" destId="{797FF259-4ED0-48A3-91A3-D1B9F06E10D5}" srcOrd="14" destOrd="0" presId="urn:microsoft.com/office/officeart/2005/8/layout/cycle2"/>
    <dgm:cxn modelId="{8FEA89A5-4483-437C-B1AC-13793A6CDDEA}" type="presParOf" srcId="{E5328A77-6432-4A88-92D1-D20B6664F22E}" destId="{C8127CDA-655D-4A3A-85A0-1D0783EF966E}" srcOrd="15" destOrd="0" presId="urn:microsoft.com/office/officeart/2005/8/layout/cycle2"/>
    <dgm:cxn modelId="{ECC38428-A372-4825-A9CD-E4261226E3C6}" type="presParOf" srcId="{C8127CDA-655D-4A3A-85A0-1D0783EF966E}" destId="{D2B0DF49-062A-434D-8CB1-4ADCAD77846E}" srcOrd="0" destOrd="0" presId="urn:microsoft.com/office/officeart/2005/8/layout/cycle2"/>
    <dgm:cxn modelId="{6229E0E4-6559-4C36-9394-B6DE3C4F590F}" type="presParOf" srcId="{E5328A77-6432-4A88-92D1-D20B6664F22E}" destId="{8A70D305-4BCA-406F-AC8F-D1BE4740C473}" srcOrd="16" destOrd="0" presId="urn:microsoft.com/office/officeart/2005/8/layout/cycle2"/>
    <dgm:cxn modelId="{396B89F4-7ED7-47DB-932A-686D4AAAEC54}" type="presParOf" srcId="{E5328A77-6432-4A88-92D1-D20B6664F22E}" destId="{6A88A550-969F-411A-A676-BE31CD0714CA}" srcOrd="17" destOrd="0" presId="urn:microsoft.com/office/officeart/2005/8/layout/cycle2"/>
    <dgm:cxn modelId="{1F19E109-4624-4EB8-892F-0C614C79FF67}"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a:solidFill>
          <a:srgbClr val="FFC000"/>
        </a:solidFill>
      </dgm:spPr>
      <dgm:t>
        <a:bodyPr/>
        <a:lstStyle/>
        <a:p>
          <a:r>
            <a:rPr lang="en-US" dirty="0" smtClean="0">
              <a:solidFill>
                <a:schemeClr val="tx1"/>
              </a:solidFill>
            </a:rPr>
            <a:t>Communicate</a:t>
          </a:r>
          <a:endParaRPr lang="en-US" dirty="0">
            <a:solidFill>
              <a:schemeClr val="tx1"/>
            </a:solidFill>
          </a:endParaRPr>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74008468-588F-4A88-A163-C7EE45A03BE4}" type="presOf" srcId="{6C26B293-CCC0-4B21-A548-DCF772F47A46}" destId="{8B0A13E3-3BAF-4403-87B2-025CFD9A7F92}" srcOrd="0"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5424533C-FF72-489C-A68E-2D486B169446}" type="presOf" srcId="{722DD57A-32CE-4366-980E-548F3CDE0CF4}" destId="{C8127CDA-655D-4A3A-85A0-1D0783EF966E}" srcOrd="0" destOrd="0" presId="urn:microsoft.com/office/officeart/2005/8/layout/cycle2"/>
    <dgm:cxn modelId="{B894D109-C24A-4784-81B0-00B98FABFBE0}" type="presOf" srcId="{B5DAE679-A487-436C-9969-0DF23EA3071B}" destId="{227D0A28-6BC6-4AA0-BC09-85508AD64DA6}" srcOrd="0" destOrd="0" presId="urn:microsoft.com/office/officeart/2005/8/layout/cycle2"/>
    <dgm:cxn modelId="{1B23DCF8-06AF-4C03-A502-2816C8C05841}" type="presOf" srcId="{6AAFB881-2BC9-4307-BC6A-E63592C5D31B}" destId="{02AB778A-4BA6-4AC9-98C3-0AC7E6F00FDB}" srcOrd="0" destOrd="0" presId="urn:microsoft.com/office/officeart/2005/8/layout/cycle2"/>
    <dgm:cxn modelId="{A820108D-A5CE-402E-80D2-1CCE6CE0B2E8}" type="presOf" srcId="{9F734CA5-6A4E-4A79-BF0A-A0D3783854D0}" destId="{797FF259-4ED0-48A3-91A3-D1B9F06E10D5}" srcOrd="0" destOrd="0" presId="urn:microsoft.com/office/officeart/2005/8/layout/cycle2"/>
    <dgm:cxn modelId="{5A4A2482-FEB7-4B0A-8839-E864A9689BF4}" type="presOf" srcId="{BDD69CA1-59D5-4D13-AF89-488995D40653}" destId="{E5328A77-6432-4A88-92D1-D20B6664F22E}" srcOrd="0" destOrd="0" presId="urn:microsoft.com/office/officeart/2005/8/layout/cycle2"/>
    <dgm:cxn modelId="{4DB774AB-DEF6-48BC-BAA0-787B6AA302BC}" type="presOf" srcId="{8E5D1F84-B592-4E22-8F70-28D25457DF71}" destId="{89E6933F-A494-43B5-BF84-FDE5F675D893}" srcOrd="0" destOrd="0" presId="urn:microsoft.com/office/officeart/2005/8/layout/cycle2"/>
    <dgm:cxn modelId="{2039A963-9CF6-4259-9C00-D89B5A18C9E6}" type="presOf" srcId="{B050EE36-3BF9-476C-950C-274D942D3809}" destId="{BFD3E901-BF79-464E-96DA-1BFFBAD65999}" srcOrd="1" destOrd="0" presId="urn:microsoft.com/office/officeart/2005/8/layout/cycle2"/>
    <dgm:cxn modelId="{CF6A7087-1049-48A3-9E39-42E72A4877B9}" type="presOf" srcId="{7052C88D-0F8F-46DB-AB68-D3672221DFE0}" destId="{09F79ABB-3331-4E77-84C5-AF829AA4F984}" srcOrd="1"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2045C96E-0CCD-4676-A205-D6975E0B76B0}" srcId="{BDD69CA1-59D5-4D13-AF89-488995D40653}" destId="{F643D776-A01A-4F96-83E8-11022519F036}" srcOrd="3" destOrd="0" parTransId="{F6C64AFD-2ECF-4968-A55D-78E9543E63BC}" sibTransId="{AB711ABE-DB32-4FD2-AECE-094A5CED5572}"/>
    <dgm:cxn modelId="{9AD9FDDF-3F5B-422F-8F63-4A1506BA85CF}" type="presOf" srcId="{A7146DFD-6829-49C3-A088-8537CC6926E8}" destId="{BD499A84-6327-4E55-9201-6908F6FA0DF8}" srcOrd="0" destOrd="0" presId="urn:microsoft.com/office/officeart/2005/8/layout/cycle2"/>
    <dgm:cxn modelId="{0FFD223A-6303-40E9-8360-66EF5C1C1C19}" type="presOf" srcId="{6C26B293-CCC0-4B21-A548-DCF772F47A46}" destId="{1CE10EC3-A1E2-405C-8DEC-44FB17FA9A90}" srcOrd="1" destOrd="0" presId="urn:microsoft.com/office/officeart/2005/8/layout/cycle2"/>
    <dgm:cxn modelId="{6E77C743-38F1-4739-9EFD-C248FB486DE8}" type="presOf" srcId="{41FE6160-A50D-455E-825F-57DF94A885EE}" destId="{DA36E7CD-C452-415D-826E-2F80DE1C2EDD}" srcOrd="1" destOrd="0" presId="urn:microsoft.com/office/officeart/2005/8/layout/cycle2"/>
    <dgm:cxn modelId="{0AFF35EC-CD99-4FE3-B6FB-2BF01199DEE1}" type="presOf" srcId="{B8DE2545-6979-4CB5-BF28-B4915F9176CE}" destId="{ED370DB7-C4DC-4BB9-AA39-BA76792906C6}" srcOrd="0" destOrd="0" presId="urn:microsoft.com/office/officeart/2005/8/layout/cycle2"/>
    <dgm:cxn modelId="{8E206777-1B8D-4B0A-B90E-84B14CBCC31D}" type="presOf" srcId="{41FE6160-A50D-455E-825F-57DF94A885EE}" destId="{6A88A550-969F-411A-A676-BE31CD0714CA}" srcOrd="0" destOrd="0" presId="urn:microsoft.com/office/officeart/2005/8/layout/cycle2"/>
    <dgm:cxn modelId="{A232D6A9-4596-4B69-86CF-F4FFF7892C24}" type="presOf" srcId="{7052C88D-0F8F-46DB-AB68-D3672221DFE0}" destId="{F1BB1B06-666C-4FFD-AA5F-101F7784ABA1}" srcOrd="0"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66E036D3-E503-4BB5-8504-F1D4B63FC0C5}" type="presOf" srcId="{4959E1D2-3A1A-4A03-A031-D676051CA281}" destId="{F29948AB-3A60-4F0C-8A76-7A643F0E9464}" srcOrd="0" destOrd="0" presId="urn:microsoft.com/office/officeart/2005/8/layout/cycle2"/>
    <dgm:cxn modelId="{2A96FC0F-49FF-49A7-B007-483882ACF929}" type="presOf" srcId="{B7D891EF-B6BC-4A41-A9CF-43924596CD50}" destId="{8A70D305-4BCA-406F-AC8F-D1BE4740C473}" srcOrd="0" destOrd="0" presId="urn:microsoft.com/office/officeart/2005/8/layout/cycle2"/>
    <dgm:cxn modelId="{67335D85-7049-4443-9DAC-2FE6A57AAEAC}" srcId="{BDD69CA1-59D5-4D13-AF89-488995D40653}" destId="{B7D891EF-B6BC-4A41-A9CF-43924596CD50}" srcOrd="8" destOrd="0" parTransId="{A66BC256-B3C5-498C-B2BD-E5306B570090}" sibTransId="{41FE6160-A50D-455E-825F-57DF94A885EE}"/>
    <dgm:cxn modelId="{ED7A2BC0-E064-45E4-BBB7-C6E7B965ACCE}" type="presOf" srcId="{F643D776-A01A-4F96-83E8-11022519F036}" destId="{046D4EEB-6F8D-4117-B836-42F4219198D3}" srcOrd="0" destOrd="0" presId="urn:microsoft.com/office/officeart/2005/8/layout/cycle2"/>
    <dgm:cxn modelId="{324D2857-DFCF-4D2B-A175-8EC9FF7ACCBC}" type="presOf" srcId="{AB711ABE-DB32-4FD2-AECE-094A5CED5572}" destId="{A7EF3F54-5929-41E9-B393-869549266178}" srcOrd="1" destOrd="0" presId="urn:microsoft.com/office/officeart/2005/8/layout/cycle2"/>
    <dgm:cxn modelId="{B7A48BD6-83CC-4BB9-B110-761C3A39778F}" type="presOf" srcId="{FE0DA3AA-3480-4BBB-AB5C-896941953F57}" destId="{5574E831-9BB5-4D85-A4DE-16333BE58E03}" srcOrd="0"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5546A1C5-A9D4-432D-AE1F-4C7B852CF1CB}" type="presOf" srcId="{B050EE36-3BF9-476C-950C-274D942D3809}" destId="{340ECDDB-94F7-4099-A6CB-1795C0046255}" srcOrd="0" destOrd="0" presId="urn:microsoft.com/office/officeart/2005/8/layout/cycle2"/>
    <dgm:cxn modelId="{2272A78C-549B-4500-BAC2-7D735B75056F}" type="presOf" srcId="{AB711ABE-DB32-4FD2-AECE-094A5CED5572}" destId="{11CF4C7D-F21F-4AED-BDDB-644266368CBD}" srcOrd="0" destOrd="0" presId="urn:microsoft.com/office/officeart/2005/8/layout/cycle2"/>
    <dgm:cxn modelId="{1D2EA85E-94A1-47E0-9D70-2FD5A369E6F3}" srcId="{BDD69CA1-59D5-4D13-AF89-488995D40653}" destId="{9F734CA5-6A4E-4A79-BF0A-A0D3783854D0}" srcOrd="7" destOrd="0" parTransId="{8C692ED4-F5A8-4AA8-9EC7-F18DEDE8EB50}" sibTransId="{722DD57A-32CE-4366-980E-548F3CDE0CF4}"/>
    <dgm:cxn modelId="{2E5C2920-1BB1-400A-A391-B89A5550819E}" type="presOf" srcId="{B8DE2545-6979-4CB5-BF28-B4915F9176CE}" destId="{8F5FAFF1-C757-43C8-8C31-59C6FEC1D61F}" srcOrd="1" destOrd="0" presId="urn:microsoft.com/office/officeart/2005/8/layout/cycle2"/>
    <dgm:cxn modelId="{04EA9DB3-1ABF-4451-9B38-4E991E0F9C87}" type="presOf" srcId="{62BDD5B6-858C-4996-850C-FFCC9136E44D}" destId="{3CAE246F-EA0C-4990-AC92-F533436DC8CB}"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83430BF0-687D-4E63-9A37-C75A1E32DE48}" type="presOf" srcId="{8E5D1F84-B592-4E22-8F70-28D25457DF71}" destId="{1E6E265A-77A3-40C7-891E-B91EDD9EAFAD}" srcOrd="1" destOrd="0" presId="urn:microsoft.com/office/officeart/2005/8/layout/cycle2"/>
    <dgm:cxn modelId="{1E9B4F47-698C-44D9-BA1D-3E39E76A1BC8}" type="presOf" srcId="{B5DAE679-A487-436C-9969-0DF23EA3071B}" destId="{6FA5D25E-5EDA-43AF-88E5-CE1576D00B7A}" srcOrd="1" destOrd="0" presId="urn:microsoft.com/office/officeart/2005/8/layout/cycle2"/>
    <dgm:cxn modelId="{12BEE643-E830-4412-9A86-AFAE927D5021}" type="presOf" srcId="{722DD57A-32CE-4366-980E-548F3CDE0CF4}" destId="{D2B0DF49-062A-434D-8CB1-4ADCAD77846E}" srcOrd="1" destOrd="0" presId="urn:microsoft.com/office/officeart/2005/8/layout/cycle2"/>
    <dgm:cxn modelId="{7B802033-1D90-44F8-A707-A7E385580211}" type="presOf" srcId="{FD7817E2-D9F8-4D63-94CE-1A71EC85E415}" destId="{43AD95A2-45F4-43F6-ABEB-C3358C2523D9}" srcOrd="0" destOrd="0" presId="urn:microsoft.com/office/officeart/2005/8/layout/cycle2"/>
    <dgm:cxn modelId="{327101C1-4A4E-4805-9D06-ADDAAC4C8ED9}" type="presParOf" srcId="{E5328A77-6432-4A88-92D1-D20B6664F22E}" destId="{02AB778A-4BA6-4AC9-98C3-0AC7E6F00FDB}" srcOrd="0" destOrd="0" presId="urn:microsoft.com/office/officeart/2005/8/layout/cycle2"/>
    <dgm:cxn modelId="{EAA3BA01-142C-457B-8473-C7E995E912D3}" type="presParOf" srcId="{E5328A77-6432-4A88-92D1-D20B6664F22E}" destId="{227D0A28-6BC6-4AA0-BC09-85508AD64DA6}" srcOrd="1" destOrd="0" presId="urn:microsoft.com/office/officeart/2005/8/layout/cycle2"/>
    <dgm:cxn modelId="{FF43D132-7F05-4C00-9871-86F9DB633FDD}" type="presParOf" srcId="{227D0A28-6BC6-4AA0-BC09-85508AD64DA6}" destId="{6FA5D25E-5EDA-43AF-88E5-CE1576D00B7A}" srcOrd="0" destOrd="0" presId="urn:microsoft.com/office/officeart/2005/8/layout/cycle2"/>
    <dgm:cxn modelId="{6692E870-2E4B-4391-A4E6-64C6BFC8A510}" type="presParOf" srcId="{E5328A77-6432-4A88-92D1-D20B6664F22E}" destId="{43AD95A2-45F4-43F6-ABEB-C3358C2523D9}" srcOrd="2" destOrd="0" presId="urn:microsoft.com/office/officeart/2005/8/layout/cycle2"/>
    <dgm:cxn modelId="{67CAF374-A279-4DF0-BA1C-E823740D5950}" type="presParOf" srcId="{E5328A77-6432-4A88-92D1-D20B6664F22E}" destId="{340ECDDB-94F7-4099-A6CB-1795C0046255}" srcOrd="3" destOrd="0" presId="urn:microsoft.com/office/officeart/2005/8/layout/cycle2"/>
    <dgm:cxn modelId="{CAAEBC63-5483-4824-B5C0-DE16BBFD01D4}" type="presParOf" srcId="{340ECDDB-94F7-4099-A6CB-1795C0046255}" destId="{BFD3E901-BF79-464E-96DA-1BFFBAD65999}" srcOrd="0" destOrd="0" presId="urn:microsoft.com/office/officeart/2005/8/layout/cycle2"/>
    <dgm:cxn modelId="{95E4F528-0F68-49C9-A6B8-E42C0D9500CE}" type="presParOf" srcId="{E5328A77-6432-4A88-92D1-D20B6664F22E}" destId="{3CAE246F-EA0C-4990-AC92-F533436DC8CB}" srcOrd="4" destOrd="0" presId="urn:microsoft.com/office/officeart/2005/8/layout/cycle2"/>
    <dgm:cxn modelId="{004708F2-E0A8-40FC-AC2E-5E7D0EF497BA}" type="presParOf" srcId="{E5328A77-6432-4A88-92D1-D20B6664F22E}" destId="{8B0A13E3-3BAF-4403-87B2-025CFD9A7F92}" srcOrd="5" destOrd="0" presId="urn:microsoft.com/office/officeart/2005/8/layout/cycle2"/>
    <dgm:cxn modelId="{3B8C8E2F-0631-4614-8CBA-632378302176}" type="presParOf" srcId="{8B0A13E3-3BAF-4403-87B2-025CFD9A7F92}" destId="{1CE10EC3-A1E2-405C-8DEC-44FB17FA9A90}" srcOrd="0" destOrd="0" presId="urn:microsoft.com/office/officeart/2005/8/layout/cycle2"/>
    <dgm:cxn modelId="{143BBAF8-55A1-4221-B6F6-FAEA5C92A9E1}" type="presParOf" srcId="{E5328A77-6432-4A88-92D1-D20B6664F22E}" destId="{046D4EEB-6F8D-4117-B836-42F4219198D3}" srcOrd="6" destOrd="0" presId="urn:microsoft.com/office/officeart/2005/8/layout/cycle2"/>
    <dgm:cxn modelId="{FD92E6EE-5E53-4613-BC37-2A48C0EE948F}" type="presParOf" srcId="{E5328A77-6432-4A88-92D1-D20B6664F22E}" destId="{11CF4C7D-F21F-4AED-BDDB-644266368CBD}" srcOrd="7" destOrd="0" presId="urn:microsoft.com/office/officeart/2005/8/layout/cycle2"/>
    <dgm:cxn modelId="{BB83E443-FB5C-4708-8810-D59EF84C39DF}" type="presParOf" srcId="{11CF4C7D-F21F-4AED-BDDB-644266368CBD}" destId="{A7EF3F54-5929-41E9-B393-869549266178}" srcOrd="0" destOrd="0" presId="urn:microsoft.com/office/officeart/2005/8/layout/cycle2"/>
    <dgm:cxn modelId="{993481BB-D8C3-49DC-A131-00B95BA4722E}" type="presParOf" srcId="{E5328A77-6432-4A88-92D1-D20B6664F22E}" destId="{5574E831-9BB5-4D85-A4DE-16333BE58E03}" srcOrd="8" destOrd="0" presId="urn:microsoft.com/office/officeart/2005/8/layout/cycle2"/>
    <dgm:cxn modelId="{EBD43E77-1911-4AD1-9685-B62A116B1124}" type="presParOf" srcId="{E5328A77-6432-4A88-92D1-D20B6664F22E}" destId="{ED370DB7-C4DC-4BB9-AA39-BA76792906C6}" srcOrd="9" destOrd="0" presId="urn:microsoft.com/office/officeart/2005/8/layout/cycle2"/>
    <dgm:cxn modelId="{021D9BD0-FD62-4B99-8370-F20163E539FE}" type="presParOf" srcId="{ED370DB7-C4DC-4BB9-AA39-BA76792906C6}" destId="{8F5FAFF1-C757-43C8-8C31-59C6FEC1D61F}" srcOrd="0" destOrd="0" presId="urn:microsoft.com/office/officeart/2005/8/layout/cycle2"/>
    <dgm:cxn modelId="{61B4B355-3B2B-412C-B43D-F1D1DDB429D2}" type="presParOf" srcId="{E5328A77-6432-4A88-92D1-D20B6664F22E}" destId="{F29948AB-3A60-4F0C-8A76-7A643F0E9464}" srcOrd="10" destOrd="0" presId="urn:microsoft.com/office/officeart/2005/8/layout/cycle2"/>
    <dgm:cxn modelId="{895B38E0-5DD8-4B31-A86E-4174406FAC1B}" type="presParOf" srcId="{E5328A77-6432-4A88-92D1-D20B6664F22E}" destId="{F1BB1B06-666C-4FFD-AA5F-101F7784ABA1}" srcOrd="11" destOrd="0" presId="urn:microsoft.com/office/officeart/2005/8/layout/cycle2"/>
    <dgm:cxn modelId="{2CEFFEB9-A0AE-437E-A2D2-4E9EF76C7D41}" type="presParOf" srcId="{F1BB1B06-666C-4FFD-AA5F-101F7784ABA1}" destId="{09F79ABB-3331-4E77-84C5-AF829AA4F984}" srcOrd="0" destOrd="0" presId="urn:microsoft.com/office/officeart/2005/8/layout/cycle2"/>
    <dgm:cxn modelId="{E60760AB-114D-4894-8ED7-C14B822EE0C9}" type="presParOf" srcId="{E5328A77-6432-4A88-92D1-D20B6664F22E}" destId="{BD499A84-6327-4E55-9201-6908F6FA0DF8}" srcOrd="12" destOrd="0" presId="urn:microsoft.com/office/officeart/2005/8/layout/cycle2"/>
    <dgm:cxn modelId="{859E5539-C8A0-43F4-8E5A-635B5EACF66E}" type="presParOf" srcId="{E5328A77-6432-4A88-92D1-D20B6664F22E}" destId="{89E6933F-A494-43B5-BF84-FDE5F675D893}" srcOrd="13" destOrd="0" presId="urn:microsoft.com/office/officeart/2005/8/layout/cycle2"/>
    <dgm:cxn modelId="{084B3930-78E0-4A3C-B298-F10B62F4F33E}" type="presParOf" srcId="{89E6933F-A494-43B5-BF84-FDE5F675D893}" destId="{1E6E265A-77A3-40C7-891E-B91EDD9EAFAD}" srcOrd="0" destOrd="0" presId="urn:microsoft.com/office/officeart/2005/8/layout/cycle2"/>
    <dgm:cxn modelId="{ABD0A796-3C14-4591-887D-B77181DE2BE0}" type="presParOf" srcId="{E5328A77-6432-4A88-92D1-D20B6664F22E}" destId="{797FF259-4ED0-48A3-91A3-D1B9F06E10D5}" srcOrd="14" destOrd="0" presId="urn:microsoft.com/office/officeart/2005/8/layout/cycle2"/>
    <dgm:cxn modelId="{646D2007-4B98-46ED-8788-2E42FD4B260E}" type="presParOf" srcId="{E5328A77-6432-4A88-92D1-D20B6664F22E}" destId="{C8127CDA-655D-4A3A-85A0-1D0783EF966E}" srcOrd="15" destOrd="0" presId="urn:microsoft.com/office/officeart/2005/8/layout/cycle2"/>
    <dgm:cxn modelId="{764A9660-D090-4369-96A7-B577288FBA8D}" type="presParOf" srcId="{C8127CDA-655D-4A3A-85A0-1D0783EF966E}" destId="{D2B0DF49-062A-434D-8CB1-4ADCAD77846E}" srcOrd="0" destOrd="0" presId="urn:microsoft.com/office/officeart/2005/8/layout/cycle2"/>
    <dgm:cxn modelId="{EBFB864E-D130-480D-831A-6FF6E85CF4E4}" type="presParOf" srcId="{E5328A77-6432-4A88-92D1-D20B6664F22E}" destId="{8A70D305-4BCA-406F-AC8F-D1BE4740C473}" srcOrd="16" destOrd="0" presId="urn:microsoft.com/office/officeart/2005/8/layout/cycle2"/>
    <dgm:cxn modelId="{88B91BC5-0523-4CE3-B37E-977699F39179}" type="presParOf" srcId="{E5328A77-6432-4A88-92D1-D20B6664F22E}" destId="{6A88A550-969F-411A-A676-BE31CD0714CA}" srcOrd="17" destOrd="0" presId="urn:microsoft.com/office/officeart/2005/8/layout/cycle2"/>
    <dgm:cxn modelId="{8789063E-2E57-435C-A2DE-CBA5A3DA28B2}"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a:solidFill>
          <a:srgbClr val="FFC000"/>
        </a:solidFill>
      </dgm:spPr>
      <dgm:t>
        <a:bodyPr/>
        <a:lstStyle/>
        <a:p>
          <a:r>
            <a:rPr lang="en-US" dirty="0" smtClean="0">
              <a:solidFill>
                <a:schemeClr val="tx1"/>
              </a:solidFill>
            </a:rPr>
            <a:t>Educate</a:t>
          </a:r>
          <a:endParaRPr lang="en-US" dirty="0">
            <a:solidFill>
              <a:schemeClr val="tx1"/>
            </a:solidFill>
          </a:endParaRPr>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51F4A4A0-E651-4348-B646-189C00CF0C59}" type="presOf" srcId="{B5DAE679-A487-436C-9969-0DF23EA3071B}" destId="{227D0A28-6BC6-4AA0-BC09-85508AD64DA6}" srcOrd="0" destOrd="0" presId="urn:microsoft.com/office/officeart/2005/8/layout/cycle2"/>
    <dgm:cxn modelId="{7BD95A04-D3DE-4EA3-9F58-D8CA149E3494}" type="presOf" srcId="{B050EE36-3BF9-476C-950C-274D942D3809}" destId="{BFD3E901-BF79-464E-96DA-1BFFBAD65999}" srcOrd="1"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7843C978-3A7F-490E-880B-2442A85C0162}" type="presOf" srcId="{722DD57A-32CE-4366-980E-548F3CDE0CF4}" destId="{D2B0DF49-062A-434D-8CB1-4ADCAD77846E}" srcOrd="1" destOrd="0" presId="urn:microsoft.com/office/officeart/2005/8/layout/cycle2"/>
    <dgm:cxn modelId="{12DE7DB1-9E8C-4777-B95B-A203737C239A}" type="presOf" srcId="{AB711ABE-DB32-4FD2-AECE-094A5CED5572}" destId="{11CF4C7D-F21F-4AED-BDDB-644266368CBD}" srcOrd="0" destOrd="0" presId="urn:microsoft.com/office/officeart/2005/8/layout/cycle2"/>
    <dgm:cxn modelId="{3B8DBAF9-E9C0-4CE6-82EE-BDC5D3A2D4AF}" type="presOf" srcId="{B5DAE679-A487-436C-9969-0DF23EA3071B}" destId="{6FA5D25E-5EDA-43AF-88E5-CE1576D00B7A}" srcOrd="1"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0591B408-E833-40FE-93D6-0D701B72D042}" type="presOf" srcId="{8E5D1F84-B592-4E22-8F70-28D25457DF71}" destId="{1E6E265A-77A3-40C7-891E-B91EDD9EAFAD}" srcOrd="1" destOrd="0" presId="urn:microsoft.com/office/officeart/2005/8/layout/cycle2"/>
    <dgm:cxn modelId="{2045C96E-0CCD-4676-A205-D6975E0B76B0}" srcId="{BDD69CA1-59D5-4D13-AF89-488995D40653}" destId="{F643D776-A01A-4F96-83E8-11022519F036}" srcOrd="3" destOrd="0" parTransId="{F6C64AFD-2ECF-4968-A55D-78E9543E63BC}" sibTransId="{AB711ABE-DB32-4FD2-AECE-094A5CED5572}"/>
    <dgm:cxn modelId="{47137ABE-62D1-4D7E-A17B-DC56FC3F6A84}" type="presOf" srcId="{B7D891EF-B6BC-4A41-A9CF-43924596CD50}" destId="{8A70D305-4BCA-406F-AC8F-D1BE4740C473}" srcOrd="0" destOrd="0" presId="urn:microsoft.com/office/officeart/2005/8/layout/cycle2"/>
    <dgm:cxn modelId="{579C3BD3-251D-4EB0-BBFD-2DC09D952E95}" type="presOf" srcId="{6C26B293-CCC0-4B21-A548-DCF772F47A46}" destId="{8B0A13E3-3BAF-4403-87B2-025CFD9A7F92}" srcOrd="0"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D906964F-24DB-40B2-BED6-20B57F95C25A}" type="presOf" srcId="{FE0DA3AA-3480-4BBB-AB5C-896941953F57}" destId="{5574E831-9BB5-4D85-A4DE-16333BE58E03}" srcOrd="0" destOrd="0" presId="urn:microsoft.com/office/officeart/2005/8/layout/cycle2"/>
    <dgm:cxn modelId="{67335D85-7049-4443-9DAC-2FE6A57AAEAC}" srcId="{BDD69CA1-59D5-4D13-AF89-488995D40653}" destId="{B7D891EF-B6BC-4A41-A9CF-43924596CD50}" srcOrd="8" destOrd="0" parTransId="{A66BC256-B3C5-498C-B2BD-E5306B570090}" sibTransId="{41FE6160-A50D-455E-825F-57DF94A885EE}"/>
    <dgm:cxn modelId="{854CC060-EAD5-49CC-BE24-020E8D64D0CA}" type="presOf" srcId="{8E5D1F84-B592-4E22-8F70-28D25457DF71}" destId="{89E6933F-A494-43B5-BF84-FDE5F675D893}" srcOrd="0" destOrd="0" presId="urn:microsoft.com/office/officeart/2005/8/layout/cycle2"/>
    <dgm:cxn modelId="{F4F487DE-1894-435C-A661-CD18B87316F4}" type="presOf" srcId="{7052C88D-0F8F-46DB-AB68-D3672221DFE0}" destId="{F1BB1B06-666C-4FFD-AA5F-101F7784ABA1}" srcOrd="0" destOrd="0" presId="urn:microsoft.com/office/officeart/2005/8/layout/cycle2"/>
    <dgm:cxn modelId="{59F6EC6A-B838-4F82-A46F-466347D7F239}" type="presOf" srcId="{7052C88D-0F8F-46DB-AB68-D3672221DFE0}" destId="{09F79ABB-3331-4E77-84C5-AF829AA4F984}" srcOrd="1" destOrd="0" presId="urn:microsoft.com/office/officeart/2005/8/layout/cycle2"/>
    <dgm:cxn modelId="{A617BB7B-A7CC-43E5-9F0E-A8C531C857DD}" type="presOf" srcId="{AB711ABE-DB32-4FD2-AECE-094A5CED5572}" destId="{A7EF3F54-5929-41E9-B393-869549266178}" srcOrd="1" destOrd="0" presId="urn:microsoft.com/office/officeart/2005/8/layout/cycle2"/>
    <dgm:cxn modelId="{64B0D8BD-4B13-4796-86C3-6D25C7FE43EB}" type="presOf" srcId="{9F734CA5-6A4E-4A79-BF0A-A0D3783854D0}" destId="{797FF259-4ED0-48A3-91A3-D1B9F06E10D5}" srcOrd="0" destOrd="0" presId="urn:microsoft.com/office/officeart/2005/8/layout/cycle2"/>
    <dgm:cxn modelId="{4C75D2F1-BA74-4E5F-AC62-0422B80B9BF5}" type="presOf" srcId="{4959E1D2-3A1A-4A03-A031-D676051CA281}" destId="{F29948AB-3A60-4F0C-8A76-7A643F0E9464}" srcOrd="0" destOrd="0" presId="urn:microsoft.com/office/officeart/2005/8/layout/cycle2"/>
    <dgm:cxn modelId="{1CAD2B1B-E03D-4B09-8A1C-9363C6868C23}" type="presOf" srcId="{722DD57A-32CE-4366-980E-548F3CDE0CF4}" destId="{C8127CDA-655D-4A3A-85A0-1D0783EF966E}" srcOrd="0"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1D2EA85E-94A1-47E0-9D70-2FD5A369E6F3}" srcId="{BDD69CA1-59D5-4D13-AF89-488995D40653}" destId="{9F734CA5-6A4E-4A79-BF0A-A0D3783854D0}" srcOrd="7" destOrd="0" parTransId="{8C692ED4-F5A8-4AA8-9EC7-F18DEDE8EB50}" sibTransId="{722DD57A-32CE-4366-980E-548F3CDE0CF4}"/>
    <dgm:cxn modelId="{5DDE7C16-A2F9-4E0A-B493-84D70DD42FE2}" type="presOf" srcId="{6AAFB881-2BC9-4307-BC6A-E63592C5D31B}" destId="{02AB778A-4BA6-4AC9-98C3-0AC7E6F00FDB}" srcOrd="0" destOrd="0" presId="urn:microsoft.com/office/officeart/2005/8/layout/cycle2"/>
    <dgm:cxn modelId="{95EA047B-2CE0-4926-BF99-079225AF4C67}" type="presOf" srcId="{F643D776-A01A-4F96-83E8-11022519F036}" destId="{046D4EEB-6F8D-4117-B836-42F4219198D3}" srcOrd="0" destOrd="0" presId="urn:microsoft.com/office/officeart/2005/8/layout/cycle2"/>
    <dgm:cxn modelId="{AE29B485-E370-42CD-96B7-C93A567AF285}" type="presOf" srcId="{BDD69CA1-59D5-4D13-AF89-488995D40653}" destId="{E5328A77-6432-4A88-92D1-D20B6664F22E}" srcOrd="0" destOrd="0" presId="urn:microsoft.com/office/officeart/2005/8/layout/cycle2"/>
    <dgm:cxn modelId="{619F0C6E-415D-4F47-A2E4-F52D4EA16477}" type="presOf" srcId="{6C26B293-CCC0-4B21-A548-DCF772F47A46}" destId="{1CE10EC3-A1E2-405C-8DEC-44FB17FA9A90}" srcOrd="1" destOrd="0" presId="urn:microsoft.com/office/officeart/2005/8/layout/cycle2"/>
    <dgm:cxn modelId="{49E858D8-50E8-457B-99AC-3A958FDCB9A9}" type="presOf" srcId="{41FE6160-A50D-455E-825F-57DF94A885EE}" destId="{DA36E7CD-C452-415D-826E-2F80DE1C2EDD}" srcOrd="1" destOrd="0" presId="urn:microsoft.com/office/officeart/2005/8/layout/cycle2"/>
    <dgm:cxn modelId="{C37FDD5D-B238-40C2-A1DE-13B611BEA8B7}" type="presOf" srcId="{A7146DFD-6829-49C3-A088-8537CC6926E8}" destId="{BD499A84-6327-4E55-9201-6908F6FA0DF8}" srcOrd="0" destOrd="0" presId="urn:microsoft.com/office/officeart/2005/8/layout/cycle2"/>
    <dgm:cxn modelId="{57C5AE93-0CFE-45F5-A724-D02431EC5135}" type="presOf" srcId="{41FE6160-A50D-455E-825F-57DF94A885EE}" destId="{6A88A550-969F-411A-A676-BE31CD0714CA}" srcOrd="0" destOrd="0" presId="urn:microsoft.com/office/officeart/2005/8/layout/cycle2"/>
    <dgm:cxn modelId="{95B65A43-5387-412C-8DCC-BEB72431E2D9}" type="presOf" srcId="{B8DE2545-6979-4CB5-BF28-B4915F9176CE}" destId="{ED370DB7-C4DC-4BB9-AA39-BA76792906C6}" srcOrd="0" destOrd="0" presId="urn:microsoft.com/office/officeart/2005/8/layout/cycle2"/>
    <dgm:cxn modelId="{35914222-20AD-4DDD-8556-5968BBF63FC9}" type="presOf" srcId="{FD7817E2-D9F8-4D63-94CE-1A71EC85E415}" destId="{43AD95A2-45F4-43F6-ABEB-C3358C2523D9}"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9C8D6AA4-D6FA-46A9-9F68-E8911079B6FF}" type="presOf" srcId="{B8DE2545-6979-4CB5-BF28-B4915F9176CE}" destId="{8F5FAFF1-C757-43C8-8C31-59C6FEC1D61F}" srcOrd="1" destOrd="0" presId="urn:microsoft.com/office/officeart/2005/8/layout/cycle2"/>
    <dgm:cxn modelId="{D76D3F6C-1E2D-470E-BA1D-3507D609343D}" type="presOf" srcId="{62BDD5B6-858C-4996-850C-FFCC9136E44D}" destId="{3CAE246F-EA0C-4990-AC92-F533436DC8CB}" srcOrd="0" destOrd="0" presId="urn:microsoft.com/office/officeart/2005/8/layout/cycle2"/>
    <dgm:cxn modelId="{07C09087-F966-4480-935B-739969AAE0EC}" type="presOf" srcId="{B050EE36-3BF9-476C-950C-274D942D3809}" destId="{340ECDDB-94F7-4099-A6CB-1795C0046255}" srcOrd="0" destOrd="0" presId="urn:microsoft.com/office/officeart/2005/8/layout/cycle2"/>
    <dgm:cxn modelId="{94A8C4A0-56A0-462A-9599-505DEA3A0931}" type="presParOf" srcId="{E5328A77-6432-4A88-92D1-D20B6664F22E}" destId="{02AB778A-4BA6-4AC9-98C3-0AC7E6F00FDB}" srcOrd="0" destOrd="0" presId="urn:microsoft.com/office/officeart/2005/8/layout/cycle2"/>
    <dgm:cxn modelId="{E2B5CE0E-500D-459E-8492-D16F35DEC37B}" type="presParOf" srcId="{E5328A77-6432-4A88-92D1-D20B6664F22E}" destId="{227D0A28-6BC6-4AA0-BC09-85508AD64DA6}" srcOrd="1" destOrd="0" presId="urn:microsoft.com/office/officeart/2005/8/layout/cycle2"/>
    <dgm:cxn modelId="{ECE4A0E0-2F7D-43AC-9F99-CD66DE24CFC2}" type="presParOf" srcId="{227D0A28-6BC6-4AA0-BC09-85508AD64DA6}" destId="{6FA5D25E-5EDA-43AF-88E5-CE1576D00B7A}" srcOrd="0" destOrd="0" presId="urn:microsoft.com/office/officeart/2005/8/layout/cycle2"/>
    <dgm:cxn modelId="{B1EBDA2E-C29B-4B2B-87AD-9BF3519FBFC0}" type="presParOf" srcId="{E5328A77-6432-4A88-92D1-D20B6664F22E}" destId="{43AD95A2-45F4-43F6-ABEB-C3358C2523D9}" srcOrd="2" destOrd="0" presId="urn:microsoft.com/office/officeart/2005/8/layout/cycle2"/>
    <dgm:cxn modelId="{38A1D15C-9445-40E2-80AF-5D55652D5BB6}" type="presParOf" srcId="{E5328A77-6432-4A88-92D1-D20B6664F22E}" destId="{340ECDDB-94F7-4099-A6CB-1795C0046255}" srcOrd="3" destOrd="0" presId="urn:microsoft.com/office/officeart/2005/8/layout/cycle2"/>
    <dgm:cxn modelId="{319F09B1-9473-4E6E-8A78-F860F774D231}" type="presParOf" srcId="{340ECDDB-94F7-4099-A6CB-1795C0046255}" destId="{BFD3E901-BF79-464E-96DA-1BFFBAD65999}" srcOrd="0" destOrd="0" presId="urn:microsoft.com/office/officeart/2005/8/layout/cycle2"/>
    <dgm:cxn modelId="{B573A73D-FED1-4B9C-879C-CFE21E6944F5}" type="presParOf" srcId="{E5328A77-6432-4A88-92D1-D20B6664F22E}" destId="{3CAE246F-EA0C-4990-AC92-F533436DC8CB}" srcOrd="4" destOrd="0" presId="urn:microsoft.com/office/officeart/2005/8/layout/cycle2"/>
    <dgm:cxn modelId="{0C8C54A9-6B71-4C17-83CD-54688481FFBE}" type="presParOf" srcId="{E5328A77-6432-4A88-92D1-D20B6664F22E}" destId="{8B0A13E3-3BAF-4403-87B2-025CFD9A7F92}" srcOrd="5" destOrd="0" presId="urn:microsoft.com/office/officeart/2005/8/layout/cycle2"/>
    <dgm:cxn modelId="{8FCB1C49-4671-4465-AE5C-4285A42367F5}" type="presParOf" srcId="{8B0A13E3-3BAF-4403-87B2-025CFD9A7F92}" destId="{1CE10EC3-A1E2-405C-8DEC-44FB17FA9A90}" srcOrd="0" destOrd="0" presId="urn:microsoft.com/office/officeart/2005/8/layout/cycle2"/>
    <dgm:cxn modelId="{709F499C-292E-40C5-9A80-7CC47EF98F98}" type="presParOf" srcId="{E5328A77-6432-4A88-92D1-D20B6664F22E}" destId="{046D4EEB-6F8D-4117-B836-42F4219198D3}" srcOrd="6" destOrd="0" presId="urn:microsoft.com/office/officeart/2005/8/layout/cycle2"/>
    <dgm:cxn modelId="{8486018B-AF09-4317-8C95-92AD95FB7CC2}" type="presParOf" srcId="{E5328A77-6432-4A88-92D1-D20B6664F22E}" destId="{11CF4C7D-F21F-4AED-BDDB-644266368CBD}" srcOrd="7" destOrd="0" presId="urn:microsoft.com/office/officeart/2005/8/layout/cycle2"/>
    <dgm:cxn modelId="{D8B79A65-78FE-4716-89F0-16B4037930CD}" type="presParOf" srcId="{11CF4C7D-F21F-4AED-BDDB-644266368CBD}" destId="{A7EF3F54-5929-41E9-B393-869549266178}" srcOrd="0" destOrd="0" presId="urn:microsoft.com/office/officeart/2005/8/layout/cycle2"/>
    <dgm:cxn modelId="{86DCBC61-0706-4490-8AD1-2721EF3C7E92}" type="presParOf" srcId="{E5328A77-6432-4A88-92D1-D20B6664F22E}" destId="{5574E831-9BB5-4D85-A4DE-16333BE58E03}" srcOrd="8" destOrd="0" presId="urn:microsoft.com/office/officeart/2005/8/layout/cycle2"/>
    <dgm:cxn modelId="{890B16D1-9428-457B-8C19-2F8B5B485F61}" type="presParOf" srcId="{E5328A77-6432-4A88-92D1-D20B6664F22E}" destId="{ED370DB7-C4DC-4BB9-AA39-BA76792906C6}" srcOrd="9" destOrd="0" presId="urn:microsoft.com/office/officeart/2005/8/layout/cycle2"/>
    <dgm:cxn modelId="{7CB6B4E6-3FAD-45C5-94EB-61784230C0FF}" type="presParOf" srcId="{ED370DB7-C4DC-4BB9-AA39-BA76792906C6}" destId="{8F5FAFF1-C757-43C8-8C31-59C6FEC1D61F}" srcOrd="0" destOrd="0" presId="urn:microsoft.com/office/officeart/2005/8/layout/cycle2"/>
    <dgm:cxn modelId="{2784A1C5-59C4-498B-99A6-2522523BF461}" type="presParOf" srcId="{E5328A77-6432-4A88-92D1-D20B6664F22E}" destId="{F29948AB-3A60-4F0C-8A76-7A643F0E9464}" srcOrd="10" destOrd="0" presId="urn:microsoft.com/office/officeart/2005/8/layout/cycle2"/>
    <dgm:cxn modelId="{A845ED77-9886-4DEE-A7B8-32FDDC856A09}" type="presParOf" srcId="{E5328A77-6432-4A88-92D1-D20B6664F22E}" destId="{F1BB1B06-666C-4FFD-AA5F-101F7784ABA1}" srcOrd="11" destOrd="0" presId="urn:microsoft.com/office/officeart/2005/8/layout/cycle2"/>
    <dgm:cxn modelId="{4EEABA9B-C02C-428D-9E70-165275095BF4}" type="presParOf" srcId="{F1BB1B06-666C-4FFD-AA5F-101F7784ABA1}" destId="{09F79ABB-3331-4E77-84C5-AF829AA4F984}" srcOrd="0" destOrd="0" presId="urn:microsoft.com/office/officeart/2005/8/layout/cycle2"/>
    <dgm:cxn modelId="{5464B25D-DC0A-4C37-8272-A13B435A612F}" type="presParOf" srcId="{E5328A77-6432-4A88-92D1-D20B6664F22E}" destId="{BD499A84-6327-4E55-9201-6908F6FA0DF8}" srcOrd="12" destOrd="0" presId="urn:microsoft.com/office/officeart/2005/8/layout/cycle2"/>
    <dgm:cxn modelId="{0783F871-4F64-43C3-B2AB-9584D031D809}" type="presParOf" srcId="{E5328A77-6432-4A88-92D1-D20B6664F22E}" destId="{89E6933F-A494-43B5-BF84-FDE5F675D893}" srcOrd="13" destOrd="0" presId="urn:microsoft.com/office/officeart/2005/8/layout/cycle2"/>
    <dgm:cxn modelId="{87328456-5A13-4E1A-A753-1AA2572E10BE}" type="presParOf" srcId="{89E6933F-A494-43B5-BF84-FDE5F675D893}" destId="{1E6E265A-77A3-40C7-891E-B91EDD9EAFAD}" srcOrd="0" destOrd="0" presId="urn:microsoft.com/office/officeart/2005/8/layout/cycle2"/>
    <dgm:cxn modelId="{02A46E28-B0DD-4609-8C2B-90E535FDE8D7}" type="presParOf" srcId="{E5328A77-6432-4A88-92D1-D20B6664F22E}" destId="{797FF259-4ED0-48A3-91A3-D1B9F06E10D5}" srcOrd="14" destOrd="0" presId="urn:microsoft.com/office/officeart/2005/8/layout/cycle2"/>
    <dgm:cxn modelId="{78FBFEAC-F122-4DB8-A482-CEA05C92414D}" type="presParOf" srcId="{E5328A77-6432-4A88-92D1-D20B6664F22E}" destId="{C8127CDA-655D-4A3A-85A0-1D0783EF966E}" srcOrd="15" destOrd="0" presId="urn:microsoft.com/office/officeart/2005/8/layout/cycle2"/>
    <dgm:cxn modelId="{222AE096-1926-471C-B16E-84F603A9E9BB}" type="presParOf" srcId="{C8127CDA-655D-4A3A-85A0-1D0783EF966E}" destId="{D2B0DF49-062A-434D-8CB1-4ADCAD77846E}" srcOrd="0" destOrd="0" presId="urn:microsoft.com/office/officeart/2005/8/layout/cycle2"/>
    <dgm:cxn modelId="{DE25DB94-726A-49A7-BF96-BEFB6F95BDEE}" type="presParOf" srcId="{E5328A77-6432-4A88-92D1-D20B6664F22E}" destId="{8A70D305-4BCA-406F-AC8F-D1BE4740C473}" srcOrd="16" destOrd="0" presId="urn:microsoft.com/office/officeart/2005/8/layout/cycle2"/>
    <dgm:cxn modelId="{B04F2A55-2E87-41E4-BA74-E3398767D621}" type="presParOf" srcId="{E5328A77-6432-4A88-92D1-D20B6664F22E}" destId="{6A88A550-969F-411A-A676-BE31CD0714CA}" srcOrd="17" destOrd="0" presId="urn:microsoft.com/office/officeart/2005/8/layout/cycle2"/>
    <dgm:cxn modelId="{0238AA43-84EB-4043-90AE-EEADDAECA976}"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a:solidFill>
          <a:srgbClr val="FFC000"/>
        </a:solidFill>
      </dgm:spPr>
      <dgm:t>
        <a:bodyPr/>
        <a:lstStyle/>
        <a:p>
          <a:r>
            <a:rPr lang="en-US" dirty="0" smtClean="0">
              <a:solidFill>
                <a:schemeClr val="tx1"/>
              </a:solidFill>
            </a:rPr>
            <a:t>Cultivate</a:t>
          </a:r>
          <a:endParaRPr lang="en-US" dirty="0">
            <a:solidFill>
              <a:schemeClr val="tx1"/>
            </a:solidFill>
          </a:endParaRPr>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665ECDB8-2C79-4B2E-AA0B-09FD0FA61EB8}" type="presOf" srcId="{6C26B293-CCC0-4B21-A548-DCF772F47A46}" destId="{8B0A13E3-3BAF-4403-87B2-025CFD9A7F92}" srcOrd="0" destOrd="0" presId="urn:microsoft.com/office/officeart/2005/8/layout/cycle2"/>
    <dgm:cxn modelId="{B704C8A1-2693-4279-B8EA-1C8789197E9B}" type="presOf" srcId="{6AAFB881-2BC9-4307-BC6A-E63592C5D31B}" destId="{02AB778A-4BA6-4AC9-98C3-0AC7E6F00FDB}" srcOrd="0" destOrd="0" presId="urn:microsoft.com/office/officeart/2005/8/layout/cycle2"/>
    <dgm:cxn modelId="{CC5D216E-D32B-4CF2-B9F1-994ED80F1B39}" type="presOf" srcId="{BDD69CA1-59D5-4D13-AF89-488995D40653}" destId="{E5328A77-6432-4A88-92D1-D20B6664F22E}" srcOrd="0" destOrd="0" presId="urn:microsoft.com/office/officeart/2005/8/layout/cycle2"/>
    <dgm:cxn modelId="{1A231414-FB8D-420B-A0D8-F28A423538B1}" type="presOf" srcId="{722DD57A-32CE-4366-980E-548F3CDE0CF4}" destId="{C8127CDA-655D-4A3A-85A0-1D0783EF966E}" srcOrd="0" destOrd="0" presId="urn:microsoft.com/office/officeart/2005/8/layout/cycle2"/>
    <dgm:cxn modelId="{3355F495-978C-4AAF-AF7D-423171C2B417}" type="presOf" srcId="{B050EE36-3BF9-476C-950C-274D942D3809}" destId="{BFD3E901-BF79-464E-96DA-1BFFBAD65999}" srcOrd="1" destOrd="0" presId="urn:microsoft.com/office/officeart/2005/8/layout/cycle2"/>
    <dgm:cxn modelId="{47B8B651-6943-4AF6-B961-89826A12A2AC}" type="presOf" srcId="{4959E1D2-3A1A-4A03-A031-D676051CA281}" destId="{F29948AB-3A60-4F0C-8A76-7A643F0E9464}" srcOrd="0" destOrd="0" presId="urn:microsoft.com/office/officeart/2005/8/layout/cycle2"/>
    <dgm:cxn modelId="{0519E1C3-3BDC-4201-B660-813607212F8E}" type="presOf" srcId="{7052C88D-0F8F-46DB-AB68-D3672221DFE0}" destId="{09F79ABB-3331-4E77-84C5-AF829AA4F984}" srcOrd="1" destOrd="0" presId="urn:microsoft.com/office/officeart/2005/8/layout/cycle2"/>
    <dgm:cxn modelId="{42CD79A9-74E7-40F5-A1B5-4F68E941CEC5}" type="presOf" srcId="{AB711ABE-DB32-4FD2-AECE-094A5CED5572}" destId="{A7EF3F54-5929-41E9-B393-869549266178}" srcOrd="1" destOrd="0" presId="urn:microsoft.com/office/officeart/2005/8/layout/cycle2"/>
    <dgm:cxn modelId="{37C5B0F1-4B2C-43D1-94FD-E7349B40B172}" type="presOf" srcId="{B5DAE679-A487-436C-9969-0DF23EA3071B}" destId="{6FA5D25E-5EDA-43AF-88E5-CE1576D00B7A}" srcOrd="1"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322E6208-E3FB-4574-9010-F7E1D86B0A17}" type="presOf" srcId="{62BDD5B6-858C-4996-850C-FFCC9136E44D}" destId="{3CAE246F-EA0C-4990-AC92-F533436DC8CB}" srcOrd="0"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2045C96E-0CCD-4676-A205-D6975E0B76B0}" srcId="{BDD69CA1-59D5-4D13-AF89-488995D40653}" destId="{F643D776-A01A-4F96-83E8-11022519F036}" srcOrd="3" destOrd="0" parTransId="{F6C64AFD-2ECF-4968-A55D-78E9543E63BC}" sibTransId="{AB711ABE-DB32-4FD2-AECE-094A5CED5572}"/>
    <dgm:cxn modelId="{BBF78AFF-4C8F-44C3-B899-FA679C6A5E67}" type="presOf" srcId="{41FE6160-A50D-455E-825F-57DF94A885EE}" destId="{6A88A550-969F-411A-A676-BE31CD0714CA}" srcOrd="0" destOrd="0" presId="urn:microsoft.com/office/officeart/2005/8/layout/cycle2"/>
    <dgm:cxn modelId="{E23A00EA-BD7B-467E-8676-6F69A63E7B56}" type="presOf" srcId="{41FE6160-A50D-455E-825F-57DF94A885EE}" destId="{DA36E7CD-C452-415D-826E-2F80DE1C2EDD}" srcOrd="1" destOrd="0" presId="urn:microsoft.com/office/officeart/2005/8/layout/cycle2"/>
    <dgm:cxn modelId="{21CC42CB-6B85-4AC7-B707-47C0CCA4932B}" type="presOf" srcId="{8E5D1F84-B592-4E22-8F70-28D25457DF71}" destId="{89E6933F-A494-43B5-BF84-FDE5F675D893}" srcOrd="0" destOrd="0" presId="urn:microsoft.com/office/officeart/2005/8/layout/cycle2"/>
    <dgm:cxn modelId="{A83CA8CF-3FB3-4035-B474-2E992516B624}" type="presOf" srcId="{F643D776-A01A-4F96-83E8-11022519F036}" destId="{046D4EEB-6F8D-4117-B836-42F4219198D3}" srcOrd="0"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3A91B517-A50D-419C-80C9-42973B351013}" type="presOf" srcId="{8E5D1F84-B592-4E22-8F70-28D25457DF71}" destId="{1E6E265A-77A3-40C7-891E-B91EDD9EAFAD}" srcOrd="1" destOrd="0" presId="urn:microsoft.com/office/officeart/2005/8/layout/cycle2"/>
    <dgm:cxn modelId="{7639A57B-CAE6-472B-A84F-C153A68EB15A}" type="presOf" srcId="{B5DAE679-A487-436C-9969-0DF23EA3071B}" destId="{227D0A28-6BC6-4AA0-BC09-85508AD64DA6}" srcOrd="0" destOrd="0" presId="urn:microsoft.com/office/officeart/2005/8/layout/cycle2"/>
    <dgm:cxn modelId="{67335D85-7049-4443-9DAC-2FE6A57AAEAC}" srcId="{BDD69CA1-59D5-4D13-AF89-488995D40653}" destId="{B7D891EF-B6BC-4A41-A9CF-43924596CD50}" srcOrd="8" destOrd="0" parTransId="{A66BC256-B3C5-498C-B2BD-E5306B570090}" sibTransId="{41FE6160-A50D-455E-825F-57DF94A885EE}"/>
    <dgm:cxn modelId="{00D5E96A-85AF-4D6B-83A3-A0322DC4A3C0}" type="presOf" srcId="{7052C88D-0F8F-46DB-AB68-D3672221DFE0}" destId="{F1BB1B06-666C-4FFD-AA5F-101F7784ABA1}" srcOrd="0" destOrd="0" presId="urn:microsoft.com/office/officeart/2005/8/layout/cycle2"/>
    <dgm:cxn modelId="{0827B22C-102B-4856-8286-E62F2E0C3BB9}" type="presOf" srcId="{B050EE36-3BF9-476C-950C-274D942D3809}" destId="{340ECDDB-94F7-4099-A6CB-1795C0046255}" srcOrd="0"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C19C8FC6-9778-4B93-B8A0-01D454A39490}" type="presOf" srcId="{B7D891EF-B6BC-4A41-A9CF-43924596CD50}" destId="{8A70D305-4BCA-406F-AC8F-D1BE4740C473}" srcOrd="0" destOrd="0" presId="urn:microsoft.com/office/officeart/2005/8/layout/cycle2"/>
    <dgm:cxn modelId="{E1CCB99C-54DF-4358-BE58-9554B39D6532}" type="presOf" srcId="{6C26B293-CCC0-4B21-A548-DCF772F47A46}" destId="{1CE10EC3-A1E2-405C-8DEC-44FB17FA9A90}" srcOrd="1" destOrd="0" presId="urn:microsoft.com/office/officeart/2005/8/layout/cycle2"/>
    <dgm:cxn modelId="{14FC13E4-63D8-4962-BABA-D8417D055F17}" type="presOf" srcId="{B8DE2545-6979-4CB5-BF28-B4915F9176CE}" destId="{8F5FAFF1-C757-43C8-8C31-59C6FEC1D61F}" srcOrd="1" destOrd="0" presId="urn:microsoft.com/office/officeart/2005/8/layout/cycle2"/>
    <dgm:cxn modelId="{DD89AB81-F944-44E3-B843-426BC26EB8E3}" type="presOf" srcId="{9F734CA5-6A4E-4A79-BF0A-A0D3783854D0}" destId="{797FF259-4ED0-48A3-91A3-D1B9F06E10D5}" srcOrd="0" destOrd="0" presId="urn:microsoft.com/office/officeart/2005/8/layout/cycle2"/>
    <dgm:cxn modelId="{1D2EA85E-94A1-47E0-9D70-2FD5A369E6F3}" srcId="{BDD69CA1-59D5-4D13-AF89-488995D40653}" destId="{9F734CA5-6A4E-4A79-BF0A-A0D3783854D0}" srcOrd="7" destOrd="0" parTransId="{8C692ED4-F5A8-4AA8-9EC7-F18DEDE8EB50}" sibTransId="{722DD57A-32CE-4366-980E-548F3CDE0CF4}"/>
    <dgm:cxn modelId="{CD068069-C0BD-4102-84AA-0F16276100E9}" type="presOf" srcId="{A7146DFD-6829-49C3-A088-8537CC6926E8}" destId="{BD499A84-6327-4E55-9201-6908F6FA0DF8}" srcOrd="0" destOrd="0" presId="urn:microsoft.com/office/officeart/2005/8/layout/cycle2"/>
    <dgm:cxn modelId="{48FDD0EA-511A-415A-8A9C-07E3EF53C2EC}" type="presOf" srcId="{FD7817E2-D9F8-4D63-94CE-1A71EC85E415}" destId="{43AD95A2-45F4-43F6-ABEB-C3358C2523D9}" srcOrd="0" destOrd="0" presId="urn:microsoft.com/office/officeart/2005/8/layout/cycle2"/>
    <dgm:cxn modelId="{1E7DD9B7-7B4A-4883-9DFB-6019EB55F509}" type="presOf" srcId="{B8DE2545-6979-4CB5-BF28-B4915F9176CE}" destId="{ED370DB7-C4DC-4BB9-AA39-BA76792906C6}" srcOrd="0" destOrd="0" presId="urn:microsoft.com/office/officeart/2005/8/layout/cycle2"/>
    <dgm:cxn modelId="{216FA43B-FA92-479F-B759-C7F8611C8DEB}" type="presOf" srcId="{FE0DA3AA-3480-4BBB-AB5C-896941953F57}" destId="{5574E831-9BB5-4D85-A4DE-16333BE58E03}" srcOrd="0" destOrd="0" presId="urn:microsoft.com/office/officeart/2005/8/layout/cycle2"/>
    <dgm:cxn modelId="{A392160C-2E9A-463B-B725-F5AAEA53F34A}" type="presOf" srcId="{722DD57A-32CE-4366-980E-548F3CDE0CF4}" destId="{D2B0DF49-062A-434D-8CB1-4ADCAD77846E}" srcOrd="1" destOrd="0" presId="urn:microsoft.com/office/officeart/2005/8/layout/cycle2"/>
    <dgm:cxn modelId="{FBAB36CB-D2A5-47D2-9000-9F6E10724873}" type="presOf" srcId="{AB711ABE-DB32-4FD2-AECE-094A5CED5572}" destId="{11CF4C7D-F21F-4AED-BDDB-644266368CBD}"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BE8C9B70-A6D3-49E6-B52C-A39EB063B995}" type="presParOf" srcId="{E5328A77-6432-4A88-92D1-D20B6664F22E}" destId="{02AB778A-4BA6-4AC9-98C3-0AC7E6F00FDB}" srcOrd="0" destOrd="0" presId="urn:microsoft.com/office/officeart/2005/8/layout/cycle2"/>
    <dgm:cxn modelId="{B281D96A-70C1-4358-81D1-8CBAABEC513D}" type="presParOf" srcId="{E5328A77-6432-4A88-92D1-D20B6664F22E}" destId="{227D0A28-6BC6-4AA0-BC09-85508AD64DA6}" srcOrd="1" destOrd="0" presId="urn:microsoft.com/office/officeart/2005/8/layout/cycle2"/>
    <dgm:cxn modelId="{CCDD5EE9-4BE4-4DAE-BD3B-F4EBA4D9BD70}" type="presParOf" srcId="{227D0A28-6BC6-4AA0-BC09-85508AD64DA6}" destId="{6FA5D25E-5EDA-43AF-88E5-CE1576D00B7A}" srcOrd="0" destOrd="0" presId="urn:microsoft.com/office/officeart/2005/8/layout/cycle2"/>
    <dgm:cxn modelId="{F821A5F6-E19F-45A4-99CA-A69D4EB884C4}" type="presParOf" srcId="{E5328A77-6432-4A88-92D1-D20B6664F22E}" destId="{43AD95A2-45F4-43F6-ABEB-C3358C2523D9}" srcOrd="2" destOrd="0" presId="urn:microsoft.com/office/officeart/2005/8/layout/cycle2"/>
    <dgm:cxn modelId="{1A2D63EC-58BD-48E2-918A-8153FBCE3FB0}" type="presParOf" srcId="{E5328A77-6432-4A88-92D1-D20B6664F22E}" destId="{340ECDDB-94F7-4099-A6CB-1795C0046255}" srcOrd="3" destOrd="0" presId="urn:microsoft.com/office/officeart/2005/8/layout/cycle2"/>
    <dgm:cxn modelId="{FD5B9205-FF7C-4825-A3B1-5B864974C60E}" type="presParOf" srcId="{340ECDDB-94F7-4099-A6CB-1795C0046255}" destId="{BFD3E901-BF79-464E-96DA-1BFFBAD65999}" srcOrd="0" destOrd="0" presId="urn:microsoft.com/office/officeart/2005/8/layout/cycle2"/>
    <dgm:cxn modelId="{EA0DCE08-F0BD-480F-8E25-38963F3CA44D}" type="presParOf" srcId="{E5328A77-6432-4A88-92D1-D20B6664F22E}" destId="{3CAE246F-EA0C-4990-AC92-F533436DC8CB}" srcOrd="4" destOrd="0" presId="urn:microsoft.com/office/officeart/2005/8/layout/cycle2"/>
    <dgm:cxn modelId="{7CE39C3D-7A3B-428A-BDB6-93731CFF0D98}" type="presParOf" srcId="{E5328A77-6432-4A88-92D1-D20B6664F22E}" destId="{8B0A13E3-3BAF-4403-87B2-025CFD9A7F92}" srcOrd="5" destOrd="0" presId="urn:microsoft.com/office/officeart/2005/8/layout/cycle2"/>
    <dgm:cxn modelId="{CF6649A6-2347-4EE7-A49D-2F07109756BE}" type="presParOf" srcId="{8B0A13E3-3BAF-4403-87B2-025CFD9A7F92}" destId="{1CE10EC3-A1E2-405C-8DEC-44FB17FA9A90}" srcOrd="0" destOrd="0" presId="urn:microsoft.com/office/officeart/2005/8/layout/cycle2"/>
    <dgm:cxn modelId="{8D66C700-884B-473F-A81E-373DB5D459D5}" type="presParOf" srcId="{E5328A77-6432-4A88-92D1-D20B6664F22E}" destId="{046D4EEB-6F8D-4117-B836-42F4219198D3}" srcOrd="6" destOrd="0" presId="urn:microsoft.com/office/officeart/2005/8/layout/cycle2"/>
    <dgm:cxn modelId="{FDC02B3B-B7DA-4350-9D34-97C9F24A5BAC}" type="presParOf" srcId="{E5328A77-6432-4A88-92D1-D20B6664F22E}" destId="{11CF4C7D-F21F-4AED-BDDB-644266368CBD}" srcOrd="7" destOrd="0" presId="urn:microsoft.com/office/officeart/2005/8/layout/cycle2"/>
    <dgm:cxn modelId="{E1906C96-844A-4261-A36E-4054F9952833}" type="presParOf" srcId="{11CF4C7D-F21F-4AED-BDDB-644266368CBD}" destId="{A7EF3F54-5929-41E9-B393-869549266178}" srcOrd="0" destOrd="0" presId="urn:microsoft.com/office/officeart/2005/8/layout/cycle2"/>
    <dgm:cxn modelId="{05D1C153-92CB-42A7-A0B1-6C3B6863DF26}" type="presParOf" srcId="{E5328A77-6432-4A88-92D1-D20B6664F22E}" destId="{5574E831-9BB5-4D85-A4DE-16333BE58E03}" srcOrd="8" destOrd="0" presId="urn:microsoft.com/office/officeart/2005/8/layout/cycle2"/>
    <dgm:cxn modelId="{3CE28F42-6543-47E8-9073-7B9891990A4E}" type="presParOf" srcId="{E5328A77-6432-4A88-92D1-D20B6664F22E}" destId="{ED370DB7-C4DC-4BB9-AA39-BA76792906C6}" srcOrd="9" destOrd="0" presId="urn:microsoft.com/office/officeart/2005/8/layout/cycle2"/>
    <dgm:cxn modelId="{B4C5AEE7-D65B-4BA3-BE21-86EE33CFE091}" type="presParOf" srcId="{ED370DB7-C4DC-4BB9-AA39-BA76792906C6}" destId="{8F5FAFF1-C757-43C8-8C31-59C6FEC1D61F}" srcOrd="0" destOrd="0" presId="urn:microsoft.com/office/officeart/2005/8/layout/cycle2"/>
    <dgm:cxn modelId="{124926FE-5B24-4BBA-9F55-B236C20CB143}" type="presParOf" srcId="{E5328A77-6432-4A88-92D1-D20B6664F22E}" destId="{F29948AB-3A60-4F0C-8A76-7A643F0E9464}" srcOrd="10" destOrd="0" presId="urn:microsoft.com/office/officeart/2005/8/layout/cycle2"/>
    <dgm:cxn modelId="{78A992E0-0614-43A4-BCE5-9CD0CC20792A}" type="presParOf" srcId="{E5328A77-6432-4A88-92D1-D20B6664F22E}" destId="{F1BB1B06-666C-4FFD-AA5F-101F7784ABA1}" srcOrd="11" destOrd="0" presId="urn:microsoft.com/office/officeart/2005/8/layout/cycle2"/>
    <dgm:cxn modelId="{E30697FC-6565-43FE-9407-0D96449D876E}" type="presParOf" srcId="{F1BB1B06-666C-4FFD-AA5F-101F7784ABA1}" destId="{09F79ABB-3331-4E77-84C5-AF829AA4F984}" srcOrd="0" destOrd="0" presId="urn:microsoft.com/office/officeart/2005/8/layout/cycle2"/>
    <dgm:cxn modelId="{04FF3450-DCF7-467D-BFE6-9753071C5EFA}" type="presParOf" srcId="{E5328A77-6432-4A88-92D1-D20B6664F22E}" destId="{BD499A84-6327-4E55-9201-6908F6FA0DF8}" srcOrd="12" destOrd="0" presId="urn:microsoft.com/office/officeart/2005/8/layout/cycle2"/>
    <dgm:cxn modelId="{E0E924B5-7BC1-46CA-84E5-22C8C5E94457}" type="presParOf" srcId="{E5328A77-6432-4A88-92D1-D20B6664F22E}" destId="{89E6933F-A494-43B5-BF84-FDE5F675D893}" srcOrd="13" destOrd="0" presId="urn:microsoft.com/office/officeart/2005/8/layout/cycle2"/>
    <dgm:cxn modelId="{C09E6341-97B4-413D-9B75-36BF593E0CBA}" type="presParOf" srcId="{89E6933F-A494-43B5-BF84-FDE5F675D893}" destId="{1E6E265A-77A3-40C7-891E-B91EDD9EAFAD}" srcOrd="0" destOrd="0" presId="urn:microsoft.com/office/officeart/2005/8/layout/cycle2"/>
    <dgm:cxn modelId="{22A4D4F5-3E3D-4348-B488-772A0BB021A9}" type="presParOf" srcId="{E5328A77-6432-4A88-92D1-D20B6664F22E}" destId="{797FF259-4ED0-48A3-91A3-D1B9F06E10D5}" srcOrd="14" destOrd="0" presId="urn:microsoft.com/office/officeart/2005/8/layout/cycle2"/>
    <dgm:cxn modelId="{C7C76AF5-5411-4200-B3B1-4486F6D5740D}" type="presParOf" srcId="{E5328A77-6432-4A88-92D1-D20B6664F22E}" destId="{C8127CDA-655D-4A3A-85A0-1D0783EF966E}" srcOrd="15" destOrd="0" presId="urn:microsoft.com/office/officeart/2005/8/layout/cycle2"/>
    <dgm:cxn modelId="{97B3C076-8258-4BE7-9CAE-FD57F7A4200B}" type="presParOf" srcId="{C8127CDA-655D-4A3A-85A0-1D0783EF966E}" destId="{D2B0DF49-062A-434D-8CB1-4ADCAD77846E}" srcOrd="0" destOrd="0" presId="urn:microsoft.com/office/officeart/2005/8/layout/cycle2"/>
    <dgm:cxn modelId="{F64E40A0-26B4-4D3F-93C7-58BEE44E649A}" type="presParOf" srcId="{E5328A77-6432-4A88-92D1-D20B6664F22E}" destId="{8A70D305-4BCA-406F-AC8F-D1BE4740C473}" srcOrd="16" destOrd="0" presId="urn:microsoft.com/office/officeart/2005/8/layout/cycle2"/>
    <dgm:cxn modelId="{523D267F-7DEC-4CA6-8359-374AE3B7D985}" type="presParOf" srcId="{E5328A77-6432-4A88-92D1-D20B6664F22E}" destId="{6A88A550-969F-411A-A676-BE31CD0714CA}" srcOrd="17" destOrd="0" presId="urn:microsoft.com/office/officeart/2005/8/layout/cycle2"/>
    <dgm:cxn modelId="{327F3EF8-DBEE-44DD-8B15-CB2D58971637}"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a:solidFill>
          <a:srgbClr val="FFC000"/>
        </a:solidFill>
      </dgm:spPr>
      <dgm:t>
        <a:bodyPr/>
        <a:lstStyle/>
        <a:p>
          <a:r>
            <a:rPr lang="en-US" dirty="0" smtClean="0">
              <a:solidFill>
                <a:schemeClr val="tx1"/>
              </a:solidFill>
            </a:rPr>
            <a:t>Engage</a:t>
          </a:r>
          <a:endParaRPr lang="en-US" dirty="0">
            <a:solidFill>
              <a:schemeClr val="tx1"/>
            </a:solidFill>
          </a:endParaRPr>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4FD86E3-BFEA-4943-87C3-A1B5C9713847}" type="presOf" srcId="{6C26B293-CCC0-4B21-A548-DCF772F47A46}" destId="{8B0A13E3-3BAF-4403-87B2-025CFD9A7F92}" srcOrd="0" destOrd="0" presId="urn:microsoft.com/office/officeart/2005/8/layout/cycle2"/>
    <dgm:cxn modelId="{AF8BCBF0-C63E-4F7E-B34E-9EE9020DFDF7}" type="presOf" srcId="{6C26B293-CCC0-4B21-A548-DCF772F47A46}" destId="{1CE10EC3-A1E2-405C-8DEC-44FB17FA9A90}" srcOrd="1"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8C5E3AC1-5F16-456A-A35E-E4B3203317CD}" type="presOf" srcId="{AB711ABE-DB32-4FD2-AECE-094A5CED5572}" destId="{A7EF3F54-5929-41E9-B393-869549266178}" srcOrd="1" destOrd="0" presId="urn:microsoft.com/office/officeart/2005/8/layout/cycle2"/>
    <dgm:cxn modelId="{E112EFB4-C328-40D3-925C-B6D10F7D94C9}" type="presOf" srcId="{F643D776-A01A-4F96-83E8-11022519F036}" destId="{046D4EEB-6F8D-4117-B836-42F4219198D3}" srcOrd="0" destOrd="0" presId="urn:microsoft.com/office/officeart/2005/8/layout/cycle2"/>
    <dgm:cxn modelId="{A54BB5FB-50E7-420E-B8F3-63C6F9569894}" type="presOf" srcId="{A7146DFD-6829-49C3-A088-8537CC6926E8}" destId="{BD499A84-6327-4E55-9201-6908F6FA0DF8}" srcOrd="0" destOrd="0" presId="urn:microsoft.com/office/officeart/2005/8/layout/cycle2"/>
    <dgm:cxn modelId="{E63CE93B-DE45-4E9A-AB41-690D7CED9B5C}" type="presOf" srcId="{B7D891EF-B6BC-4A41-A9CF-43924596CD50}" destId="{8A70D305-4BCA-406F-AC8F-D1BE4740C473}" srcOrd="0"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F23EE49F-BECF-46C3-AF02-94C45B9B4F14}" type="presOf" srcId="{B5DAE679-A487-436C-9969-0DF23EA3071B}" destId="{6FA5D25E-5EDA-43AF-88E5-CE1576D00B7A}" srcOrd="1" destOrd="0" presId="urn:microsoft.com/office/officeart/2005/8/layout/cycle2"/>
    <dgm:cxn modelId="{9CC044FE-2F96-46C0-ACD4-39BCE6D35534}" type="presOf" srcId="{722DD57A-32CE-4366-980E-548F3CDE0CF4}" destId="{C8127CDA-655D-4A3A-85A0-1D0783EF966E}" srcOrd="0" destOrd="0" presId="urn:microsoft.com/office/officeart/2005/8/layout/cycle2"/>
    <dgm:cxn modelId="{3A9A167F-8517-4F23-96B6-8679BBF29FED}" srcId="{BDD69CA1-59D5-4D13-AF89-488995D40653}" destId="{A7146DFD-6829-49C3-A088-8537CC6926E8}" srcOrd="6" destOrd="0" parTransId="{E5E3B87C-2333-460D-8860-95822C65DE4F}" sibTransId="{8E5D1F84-B592-4E22-8F70-28D25457DF71}"/>
    <dgm:cxn modelId="{3637AAD5-F41C-42DA-8D1D-AC6B6721AB2E}" type="presOf" srcId="{7052C88D-0F8F-46DB-AB68-D3672221DFE0}" destId="{09F79ABB-3331-4E77-84C5-AF829AA4F984}" srcOrd="1"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2045C96E-0CCD-4676-A205-D6975E0B76B0}" srcId="{BDD69CA1-59D5-4D13-AF89-488995D40653}" destId="{F643D776-A01A-4F96-83E8-11022519F036}" srcOrd="3" destOrd="0" parTransId="{F6C64AFD-2ECF-4968-A55D-78E9543E63BC}" sibTransId="{AB711ABE-DB32-4FD2-AECE-094A5CED5572}"/>
    <dgm:cxn modelId="{DA7F5425-1A83-4536-AB14-C7AE34857335}" type="presOf" srcId="{41FE6160-A50D-455E-825F-57DF94A885EE}" destId="{DA36E7CD-C452-415D-826E-2F80DE1C2EDD}" srcOrd="1" destOrd="0" presId="urn:microsoft.com/office/officeart/2005/8/layout/cycle2"/>
    <dgm:cxn modelId="{E108F001-E03B-46AB-A9D6-4AE1DDF59B0F}" type="presOf" srcId="{6AAFB881-2BC9-4307-BC6A-E63592C5D31B}" destId="{02AB778A-4BA6-4AC9-98C3-0AC7E6F00FDB}" srcOrd="0" destOrd="0" presId="urn:microsoft.com/office/officeart/2005/8/layout/cycle2"/>
    <dgm:cxn modelId="{5E35A070-CEA7-4EBA-86FA-5975D3FD4EB6}" type="presOf" srcId="{B8DE2545-6979-4CB5-BF28-B4915F9176CE}" destId="{ED370DB7-C4DC-4BB9-AA39-BA76792906C6}" srcOrd="0" destOrd="0" presId="urn:microsoft.com/office/officeart/2005/8/layout/cycle2"/>
    <dgm:cxn modelId="{986C6303-7B10-411E-BF18-9DD33BE73045}" type="presOf" srcId="{B050EE36-3BF9-476C-950C-274D942D3809}" destId="{340ECDDB-94F7-4099-A6CB-1795C0046255}" srcOrd="0" destOrd="0" presId="urn:microsoft.com/office/officeart/2005/8/layout/cycle2"/>
    <dgm:cxn modelId="{381D28B4-A3BA-43ED-BF73-3C9ECDC8BFD5}" type="presOf" srcId="{FD7817E2-D9F8-4D63-94CE-1A71EC85E415}" destId="{43AD95A2-45F4-43F6-ABEB-C3358C2523D9}" srcOrd="0" destOrd="0" presId="urn:microsoft.com/office/officeart/2005/8/layout/cycle2"/>
    <dgm:cxn modelId="{44A9C8AE-C830-4A54-A883-0166835A150C}" type="presOf" srcId="{9F734CA5-6A4E-4A79-BF0A-A0D3783854D0}" destId="{797FF259-4ED0-48A3-91A3-D1B9F06E10D5}" srcOrd="0" destOrd="0" presId="urn:microsoft.com/office/officeart/2005/8/layout/cycle2"/>
    <dgm:cxn modelId="{AEEF6EDA-5A8C-4230-BA2B-D463EA1DAB23}" type="presOf" srcId="{4959E1D2-3A1A-4A03-A031-D676051CA281}" destId="{F29948AB-3A60-4F0C-8A76-7A643F0E9464}" srcOrd="0" destOrd="0" presId="urn:microsoft.com/office/officeart/2005/8/layout/cycle2"/>
    <dgm:cxn modelId="{54B78387-36DF-4443-890A-7B53390A5AD1}" type="presOf" srcId="{41FE6160-A50D-455E-825F-57DF94A885EE}" destId="{6A88A550-969F-411A-A676-BE31CD0714CA}" srcOrd="0" destOrd="0" presId="urn:microsoft.com/office/officeart/2005/8/layout/cycle2"/>
    <dgm:cxn modelId="{07C3AB81-258D-4A45-B2D8-359417B69812}" type="presOf" srcId="{FE0DA3AA-3480-4BBB-AB5C-896941953F57}" destId="{5574E831-9BB5-4D85-A4DE-16333BE58E03}" srcOrd="0" destOrd="0" presId="urn:microsoft.com/office/officeart/2005/8/layout/cycle2"/>
    <dgm:cxn modelId="{7867AD80-04E3-4EE7-8C5A-D0BB447A8DDC}" type="presOf" srcId="{B5DAE679-A487-436C-9969-0DF23EA3071B}" destId="{227D0A28-6BC6-4AA0-BC09-85508AD64DA6}" srcOrd="0" destOrd="0" presId="urn:microsoft.com/office/officeart/2005/8/layout/cycle2"/>
    <dgm:cxn modelId="{1D2EA85E-94A1-47E0-9D70-2FD5A369E6F3}" srcId="{BDD69CA1-59D5-4D13-AF89-488995D40653}" destId="{9F734CA5-6A4E-4A79-BF0A-A0D3783854D0}" srcOrd="7" destOrd="0" parTransId="{8C692ED4-F5A8-4AA8-9EC7-F18DEDE8EB50}" sibTransId="{722DD57A-32CE-4366-980E-548F3CDE0CF4}"/>
    <dgm:cxn modelId="{179066FF-09C8-410B-9860-95EFCE37A622}" srcId="{BDD69CA1-59D5-4D13-AF89-488995D40653}" destId="{4959E1D2-3A1A-4A03-A031-D676051CA281}" srcOrd="5" destOrd="0" parTransId="{826134C9-42DA-4900-929B-4E26F7323782}" sibTransId="{7052C88D-0F8F-46DB-AB68-D3672221DFE0}"/>
    <dgm:cxn modelId="{C03641BB-067D-4300-B593-8CD6B26EE97C}" type="presOf" srcId="{BDD69CA1-59D5-4D13-AF89-488995D40653}" destId="{E5328A77-6432-4A88-92D1-D20B6664F22E}" srcOrd="0" destOrd="0" presId="urn:microsoft.com/office/officeart/2005/8/layout/cycle2"/>
    <dgm:cxn modelId="{748C5A98-2299-4F52-8062-A17BCB3DD6E7}" type="presOf" srcId="{AB711ABE-DB32-4FD2-AECE-094A5CED5572}" destId="{11CF4C7D-F21F-4AED-BDDB-644266368CBD}" srcOrd="0"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52FF159F-B1E9-49AB-9B1D-7B67A2146938}" type="presOf" srcId="{62BDD5B6-858C-4996-850C-FFCC9136E44D}" destId="{3CAE246F-EA0C-4990-AC92-F533436DC8CB}" srcOrd="0" destOrd="0" presId="urn:microsoft.com/office/officeart/2005/8/layout/cycle2"/>
    <dgm:cxn modelId="{E7C75D02-11ED-417B-87CC-F01F166E7BCA}" type="presOf" srcId="{8E5D1F84-B592-4E22-8F70-28D25457DF71}" destId="{1E6E265A-77A3-40C7-891E-B91EDD9EAFAD}" srcOrd="1" destOrd="0" presId="urn:microsoft.com/office/officeart/2005/8/layout/cycle2"/>
    <dgm:cxn modelId="{670DF58C-3F70-4209-AAA0-A3C15E251E6F}" type="presOf" srcId="{B8DE2545-6979-4CB5-BF28-B4915F9176CE}" destId="{8F5FAFF1-C757-43C8-8C31-59C6FEC1D61F}" srcOrd="1" destOrd="0" presId="urn:microsoft.com/office/officeart/2005/8/layout/cycle2"/>
    <dgm:cxn modelId="{67335D85-7049-4443-9DAC-2FE6A57AAEAC}" srcId="{BDD69CA1-59D5-4D13-AF89-488995D40653}" destId="{B7D891EF-B6BC-4A41-A9CF-43924596CD50}" srcOrd="8" destOrd="0" parTransId="{A66BC256-B3C5-498C-B2BD-E5306B570090}" sibTransId="{41FE6160-A50D-455E-825F-57DF94A885EE}"/>
    <dgm:cxn modelId="{E33CF373-E9DE-4986-B748-6711BE0E94AF}" type="presOf" srcId="{8E5D1F84-B592-4E22-8F70-28D25457DF71}" destId="{89E6933F-A494-43B5-BF84-FDE5F675D893}" srcOrd="0" destOrd="0" presId="urn:microsoft.com/office/officeart/2005/8/layout/cycle2"/>
    <dgm:cxn modelId="{7624A57D-DBB2-41DF-B69E-333DAC0A6882}" type="presOf" srcId="{722DD57A-32CE-4366-980E-548F3CDE0CF4}" destId="{D2B0DF49-062A-434D-8CB1-4ADCAD77846E}" srcOrd="1" destOrd="0" presId="urn:microsoft.com/office/officeart/2005/8/layout/cycle2"/>
    <dgm:cxn modelId="{8C61FDCD-1F72-478B-A689-8FFEFA9564EC}" type="presOf" srcId="{B050EE36-3BF9-476C-950C-274D942D3809}" destId="{BFD3E901-BF79-464E-96DA-1BFFBAD65999}" srcOrd="1" destOrd="0" presId="urn:microsoft.com/office/officeart/2005/8/layout/cycle2"/>
    <dgm:cxn modelId="{3C027E0C-97BE-47D9-A39B-ECAB4643E095}" type="presOf" srcId="{7052C88D-0F8F-46DB-AB68-D3672221DFE0}" destId="{F1BB1B06-666C-4FFD-AA5F-101F7784ABA1}" srcOrd="0" destOrd="0" presId="urn:microsoft.com/office/officeart/2005/8/layout/cycle2"/>
    <dgm:cxn modelId="{29D3866F-56D2-462F-B1CC-907B0712DD55}" type="presParOf" srcId="{E5328A77-6432-4A88-92D1-D20B6664F22E}" destId="{02AB778A-4BA6-4AC9-98C3-0AC7E6F00FDB}" srcOrd="0" destOrd="0" presId="urn:microsoft.com/office/officeart/2005/8/layout/cycle2"/>
    <dgm:cxn modelId="{40713B17-A1C4-49F8-A5E9-EDA12C49799E}" type="presParOf" srcId="{E5328A77-6432-4A88-92D1-D20B6664F22E}" destId="{227D0A28-6BC6-4AA0-BC09-85508AD64DA6}" srcOrd="1" destOrd="0" presId="urn:microsoft.com/office/officeart/2005/8/layout/cycle2"/>
    <dgm:cxn modelId="{39FE481A-7232-46D7-8456-CE62A1251DCA}" type="presParOf" srcId="{227D0A28-6BC6-4AA0-BC09-85508AD64DA6}" destId="{6FA5D25E-5EDA-43AF-88E5-CE1576D00B7A}" srcOrd="0" destOrd="0" presId="urn:microsoft.com/office/officeart/2005/8/layout/cycle2"/>
    <dgm:cxn modelId="{3533F185-F1C4-48B5-883E-1509E9F26586}" type="presParOf" srcId="{E5328A77-6432-4A88-92D1-D20B6664F22E}" destId="{43AD95A2-45F4-43F6-ABEB-C3358C2523D9}" srcOrd="2" destOrd="0" presId="urn:microsoft.com/office/officeart/2005/8/layout/cycle2"/>
    <dgm:cxn modelId="{29C8AF78-5DA4-4B41-8871-4626FCFD7F2B}" type="presParOf" srcId="{E5328A77-6432-4A88-92D1-D20B6664F22E}" destId="{340ECDDB-94F7-4099-A6CB-1795C0046255}" srcOrd="3" destOrd="0" presId="urn:microsoft.com/office/officeart/2005/8/layout/cycle2"/>
    <dgm:cxn modelId="{351B2A3E-83F3-4219-908F-55FCD04894C5}" type="presParOf" srcId="{340ECDDB-94F7-4099-A6CB-1795C0046255}" destId="{BFD3E901-BF79-464E-96DA-1BFFBAD65999}" srcOrd="0" destOrd="0" presId="urn:microsoft.com/office/officeart/2005/8/layout/cycle2"/>
    <dgm:cxn modelId="{ABA7990F-EDC6-43C7-A8C1-7C2C87098FEA}" type="presParOf" srcId="{E5328A77-6432-4A88-92D1-D20B6664F22E}" destId="{3CAE246F-EA0C-4990-AC92-F533436DC8CB}" srcOrd="4" destOrd="0" presId="urn:microsoft.com/office/officeart/2005/8/layout/cycle2"/>
    <dgm:cxn modelId="{763458DC-DC05-43CF-863B-19AA64AC9B9A}" type="presParOf" srcId="{E5328A77-6432-4A88-92D1-D20B6664F22E}" destId="{8B0A13E3-3BAF-4403-87B2-025CFD9A7F92}" srcOrd="5" destOrd="0" presId="urn:microsoft.com/office/officeart/2005/8/layout/cycle2"/>
    <dgm:cxn modelId="{4B3C0F05-15E5-4B07-BBAC-8FF0C78EAA49}" type="presParOf" srcId="{8B0A13E3-3BAF-4403-87B2-025CFD9A7F92}" destId="{1CE10EC3-A1E2-405C-8DEC-44FB17FA9A90}" srcOrd="0" destOrd="0" presId="urn:microsoft.com/office/officeart/2005/8/layout/cycle2"/>
    <dgm:cxn modelId="{BD5C7FBC-A5CD-47F3-BF7E-D86DC28329F1}" type="presParOf" srcId="{E5328A77-6432-4A88-92D1-D20B6664F22E}" destId="{046D4EEB-6F8D-4117-B836-42F4219198D3}" srcOrd="6" destOrd="0" presId="urn:microsoft.com/office/officeart/2005/8/layout/cycle2"/>
    <dgm:cxn modelId="{412B9C4C-7D8A-4178-882A-8E0D5205AAB3}" type="presParOf" srcId="{E5328A77-6432-4A88-92D1-D20B6664F22E}" destId="{11CF4C7D-F21F-4AED-BDDB-644266368CBD}" srcOrd="7" destOrd="0" presId="urn:microsoft.com/office/officeart/2005/8/layout/cycle2"/>
    <dgm:cxn modelId="{BA297B93-F864-4EF9-844D-55DB61C5F732}" type="presParOf" srcId="{11CF4C7D-F21F-4AED-BDDB-644266368CBD}" destId="{A7EF3F54-5929-41E9-B393-869549266178}" srcOrd="0" destOrd="0" presId="urn:microsoft.com/office/officeart/2005/8/layout/cycle2"/>
    <dgm:cxn modelId="{460679F1-5D52-437B-97A6-A2E65F9BC81B}" type="presParOf" srcId="{E5328A77-6432-4A88-92D1-D20B6664F22E}" destId="{5574E831-9BB5-4D85-A4DE-16333BE58E03}" srcOrd="8" destOrd="0" presId="urn:microsoft.com/office/officeart/2005/8/layout/cycle2"/>
    <dgm:cxn modelId="{1CBBEF63-71C1-42FE-9DDE-E985BE15339F}" type="presParOf" srcId="{E5328A77-6432-4A88-92D1-D20B6664F22E}" destId="{ED370DB7-C4DC-4BB9-AA39-BA76792906C6}" srcOrd="9" destOrd="0" presId="urn:microsoft.com/office/officeart/2005/8/layout/cycle2"/>
    <dgm:cxn modelId="{C3E64A41-EB9B-4BA6-AE49-AFF524A67842}" type="presParOf" srcId="{ED370DB7-C4DC-4BB9-AA39-BA76792906C6}" destId="{8F5FAFF1-C757-43C8-8C31-59C6FEC1D61F}" srcOrd="0" destOrd="0" presId="urn:microsoft.com/office/officeart/2005/8/layout/cycle2"/>
    <dgm:cxn modelId="{39B5BA6F-1636-4BB7-8D78-0030BE94DEC0}" type="presParOf" srcId="{E5328A77-6432-4A88-92D1-D20B6664F22E}" destId="{F29948AB-3A60-4F0C-8A76-7A643F0E9464}" srcOrd="10" destOrd="0" presId="urn:microsoft.com/office/officeart/2005/8/layout/cycle2"/>
    <dgm:cxn modelId="{6533B335-32CB-4032-9094-B40BC7B6D33E}" type="presParOf" srcId="{E5328A77-6432-4A88-92D1-D20B6664F22E}" destId="{F1BB1B06-666C-4FFD-AA5F-101F7784ABA1}" srcOrd="11" destOrd="0" presId="urn:microsoft.com/office/officeart/2005/8/layout/cycle2"/>
    <dgm:cxn modelId="{D6EE69A8-6536-4F9E-8005-9B9F0FCD14FB}" type="presParOf" srcId="{F1BB1B06-666C-4FFD-AA5F-101F7784ABA1}" destId="{09F79ABB-3331-4E77-84C5-AF829AA4F984}" srcOrd="0" destOrd="0" presId="urn:microsoft.com/office/officeart/2005/8/layout/cycle2"/>
    <dgm:cxn modelId="{2483FA23-1E22-4AE3-ADE8-EF9D04F6DC19}" type="presParOf" srcId="{E5328A77-6432-4A88-92D1-D20B6664F22E}" destId="{BD499A84-6327-4E55-9201-6908F6FA0DF8}" srcOrd="12" destOrd="0" presId="urn:microsoft.com/office/officeart/2005/8/layout/cycle2"/>
    <dgm:cxn modelId="{749E232E-76D6-4372-B778-10D1F5E16DA1}" type="presParOf" srcId="{E5328A77-6432-4A88-92D1-D20B6664F22E}" destId="{89E6933F-A494-43B5-BF84-FDE5F675D893}" srcOrd="13" destOrd="0" presId="urn:microsoft.com/office/officeart/2005/8/layout/cycle2"/>
    <dgm:cxn modelId="{580BD128-1940-4AD7-81F3-728C8E09F66B}" type="presParOf" srcId="{89E6933F-A494-43B5-BF84-FDE5F675D893}" destId="{1E6E265A-77A3-40C7-891E-B91EDD9EAFAD}" srcOrd="0" destOrd="0" presId="urn:microsoft.com/office/officeart/2005/8/layout/cycle2"/>
    <dgm:cxn modelId="{3CF6CBC7-3E81-4144-9756-1B62B659C231}" type="presParOf" srcId="{E5328A77-6432-4A88-92D1-D20B6664F22E}" destId="{797FF259-4ED0-48A3-91A3-D1B9F06E10D5}" srcOrd="14" destOrd="0" presId="urn:microsoft.com/office/officeart/2005/8/layout/cycle2"/>
    <dgm:cxn modelId="{67BE8036-B0DC-4B95-B37C-B3F35201BF36}" type="presParOf" srcId="{E5328A77-6432-4A88-92D1-D20B6664F22E}" destId="{C8127CDA-655D-4A3A-85A0-1D0783EF966E}" srcOrd="15" destOrd="0" presId="urn:microsoft.com/office/officeart/2005/8/layout/cycle2"/>
    <dgm:cxn modelId="{2559C68B-FE14-49DB-B535-B8C9C9B10CC9}" type="presParOf" srcId="{C8127CDA-655D-4A3A-85A0-1D0783EF966E}" destId="{D2B0DF49-062A-434D-8CB1-4ADCAD77846E}" srcOrd="0" destOrd="0" presId="urn:microsoft.com/office/officeart/2005/8/layout/cycle2"/>
    <dgm:cxn modelId="{CAFC9BC9-7801-49E7-AB98-B5F3356E2D10}" type="presParOf" srcId="{E5328A77-6432-4A88-92D1-D20B6664F22E}" destId="{8A70D305-4BCA-406F-AC8F-D1BE4740C473}" srcOrd="16" destOrd="0" presId="urn:microsoft.com/office/officeart/2005/8/layout/cycle2"/>
    <dgm:cxn modelId="{EAAF0720-25B7-4B27-8211-1FB5C1752C3C}" type="presParOf" srcId="{E5328A77-6432-4A88-92D1-D20B6664F22E}" destId="{6A88A550-969F-411A-A676-BE31CD0714CA}" srcOrd="17" destOrd="0" presId="urn:microsoft.com/office/officeart/2005/8/layout/cycle2"/>
    <dgm:cxn modelId="{3B9F084B-000A-4D77-9549-C1791DCF31FB}"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a:solidFill>
          <a:srgbClr val="FFC000"/>
        </a:solidFill>
      </dgm:spPr>
      <dgm:t>
        <a:bodyPr/>
        <a:lstStyle/>
        <a:p>
          <a:r>
            <a:rPr lang="en-US" dirty="0" smtClean="0">
              <a:solidFill>
                <a:schemeClr val="tx1"/>
              </a:solidFill>
            </a:rPr>
            <a:t>Invite</a:t>
          </a:r>
          <a:endParaRPr lang="en-US" dirty="0">
            <a:solidFill>
              <a:schemeClr val="tx1"/>
            </a:solidFill>
          </a:endParaRPr>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03C12DE1-EC5D-40E9-B243-6D9E5BB1F10E}" type="presOf" srcId="{722DD57A-32CE-4366-980E-548F3CDE0CF4}" destId="{C8127CDA-655D-4A3A-85A0-1D0783EF966E}" srcOrd="0" destOrd="0" presId="urn:microsoft.com/office/officeart/2005/8/layout/cycle2"/>
    <dgm:cxn modelId="{2059DD60-0DDD-49FF-8BEC-D6F8148DAF0D}" type="presOf" srcId="{6AAFB881-2BC9-4307-BC6A-E63592C5D31B}" destId="{02AB778A-4BA6-4AC9-98C3-0AC7E6F00FDB}" srcOrd="0" destOrd="0" presId="urn:microsoft.com/office/officeart/2005/8/layout/cycle2"/>
    <dgm:cxn modelId="{1154E2C8-F0EA-4316-AA74-DAE74CDB891B}" type="presOf" srcId="{9F734CA5-6A4E-4A79-BF0A-A0D3783854D0}" destId="{797FF259-4ED0-48A3-91A3-D1B9F06E10D5}" srcOrd="0" destOrd="0" presId="urn:microsoft.com/office/officeart/2005/8/layout/cycle2"/>
    <dgm:cxn modelId="{C342CAC5-2309-4075-9541-8434D7C103CD}" type="presOf" srcId="{41FE6160-A50D-455E-825F-57DF94A885EE}" destId="{6A88A550-969F-411A-A676-BE31CD0714CA}" srcOrd="0" destOrd="0" presId="urn:microsoft.com/office/officeart/2005/8/layout/cycle2"/>
    <dgm:cxn modelId="{6F8AE002-0D22-484A-9FE5-C0C9CBE22253}" type="presOf" srcId="{AB711ABE-DB32-4FD2-AECE-094A5CED5572}" destId="{11CF4C7D-F21F-4AED-BDDB-644266368CBD}" srcOrd="0" destOrd="0" presId="urn:microsoft.com/office/officeart/2005/8/layout/cycle2"/>
    <dgm:cxn modelId="{467DC068-5AF0-4F92-904A-1F81884F050E}" type="presOf" srcId="{722DD57A-32CE-4366-980E-548F3CDE0CF4}" destId="{D2B0DF49-062A-434D-8CB1-4ADCAD77846E}" srcOrd="1"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D7693506-5AD1-459C-943A-39597C260F1F}" type="presOf" srcId="{B8DE2545-6979-4CB5-BF28-B4915F9176CE}" destId="{8F5FAFF1-C757-43C8-8C31-59C6FEC1D61F}" srcOrd="1" destOrd="0" presId="urn:microsoft.com/office/officeart/2005/8/layout/cycle2"/>
    <dgm:cxn modelId="{DAEB57B9-B6E2-4B8C-8A64-7327338CE282}" type="presOf" srcId="{B5DAE679-A487-436C-9969-0DF23EA3071B}" destId="{6FA5D25E-5EDA-43AF-88E5-CE1576D00B7A}" srcOrd="1"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0A535CD1-FE9A-4188-A038-D8BECE1EB57E}" type="presOf" srcId="{62BDD5B6-858C-4996-850C-FFCC9136E44D}" destId="{3CAE246F-EA0C-4990-AC92-F533436DC8CB}" srcOrd="0" destOrd="0" presId="urn:microsoft.com/office/officeart/2005/8/layout/cycle2"/>
    <dgm:cxn modelId="{A8E78729-6029-4EB6-9A2F-9216107D5E93}" type="presOf" srcId="{FE0DA3AA-3480-4BBB-AB5C-896941953F57}" destId="{5574E831-9BB5-4D85-A4DE-16333BE58E03}" srcOrd="0" destOrd="0" presId="urn:microsoft.com/office/officeart/2005/8/layout/cycle2"/>
    <dgm:cxn modelId="{2045C96E-0CCD-4676-A205-D6975E0B76B0}" srcId="{BDD69CA1-59D5-4D13-AF89-488995D40653}" destId="{F643D776-A01A-4F96-83E8-11022519F036}" srcOrd="3" destOrd="0" parTransId="{F6C64AFD-2ECF-4968-A55D-78E9543E63BC}" sibTransId="{AB711ABE-DB32-4FD2-AECE-094A5CED5572}"/>
    <dgm:cxn modelId="{3C00D0F0-674C-4042-B113-D9D7CE4AFFDB}" type="presOf" srcId="{B7D891EF-B6BC-4A41-A9CF-43924596CD50}" destId="{8A70D305-4BCA-406F-AC8F-D1BE4740C473}" srcOrd="0" destOrd="0" presId="urn:microsoft.com/office/officeart/2005/8/layout/cycle2"/>
    <dgm:cxn modelId="{4E3CCC70-86ED-4416-B885-DC8E17BD43CF}" type="presOf" srcId="{AB711ABE-DB32-4FD2-AECE-094A5CED5572}" destId="{A7EF3F54-5929-41E9-B393-869549266178}" srcOrd="1" destOrd="0" presId="urn:microsoft.com/office/officeart/2005/8/layout/cycle2"/>
    <dgm:cxn modelId="{E4909F38-C748-4CD9-9AB3-B3BCE3322093}" type="presOf" srcId="{B5DAE679-A487-436C-9969-0DF23EA3071B}" destId="{227D0A28-6BC6-4AA0-BC09-85508AD64DA6}" srcOrd="0"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67335D85-7049-4443-9DAC-2FE6A57AAEAC}" srcId="{BDD69CA1-59D5-4D13-AF89-488995D40653}" destId="{B7D891EF-B6BC-4A41-A9CF-43924596CD50}" srcOrd="8" destOrd="0" parTransId="{A66BC256-B3C5-498C-B2BD-E5306B570090}" sibTransId="{41FE6160-A50D-455E-825F-57DF94A885EE}"/>
    <dgm:cxn modelId="{1D94FA53-AFF8-4A21-8C5A-F3E9685998F0}" type="presOf" srcId="{B050EE36-3BF9-476C-950C-274D942D3809}" destId="{BFD3E901-BF79-464E-96DA-1BFFBAD65999}" srcOrd="1" destOrd="0" presId="urn:microsoft.com/office/officeart/2005/8/layout/cycle2"/>
    <dgm:cxn modelId="{B730BB36-A928-4646-9DEB-5997D50E929F}" type="presOf" srcId="{B8DE2545-6979-4CB5-BF28-B4915F9176CE}" destId="{ED370DB7-C4DC-4BB9-AA39-BA76792906C6}" srcOrd="0" destOrd="0" presId="urn:microsoft.com/office/officeart/2005/8/layout/cycle2"/>
    <dgm:cxn modelId="{1ED5B068-7D9B-463F-B42C-97AFAA407210}" type="presOf" srcId="{41FE6160-A50D-455E-825F-57DF94A885EE}" destId="{DA36E7CD-C452-415D-826E-2F80DE1C2EDD}" srcOrd="1" destOrd="0" presId="urn:microsoft.com/office/officeart/2005/8/layout/cycle2"/>
    <dgm:cxn modelId="{F94200A8-D618-4F4D-912A-7ADC18E07FEB}" type="presOf" srcId="{A7146DFD-6829-49C3-A088-8537CC6926E8}" destId="{BD499A84-6327-4E55-9201-6908F6FA0DF8}" srcOrd="0" destOrd="0" presId="urn:microsoft.com/office/officeart/2005/8/layout/cycle2"/>
    <dgm:cxn modelId="{028CB79F-3ACB-4195-8EFA-78804A9C66B9}" type="presOf" srcId="{8E5D1F84-B592-4E22-8F70-28D25457DF71}" destId="{1E6E265A-77A3-40C7-891E-B91EDD9EAFAD}" srcOrd="1"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1D2EA85E-94A1-47E0-9D70-2FD5A369E6F3}" srcId="{BDD69CA1-59D5-4D13-AF89-488995D40653}" destId="{9F734CA5-6A4E-4A79-BF0A-A0D3783854D0}" srcOrd="7" destOrd="0" parTransId="{8C692ED4-F5A8-4AA8-9EC7-F18DEDE8EB50}" sibTransId="{722DD57A-32CE-4366-980E-548F3CDE0CF4}"/>
    <dgm:cxn modelId="{CF875211-98FC-47AC-ADEA-A885DF454050}" type="presOf" srcId="{B050EE36-3BF9-476C-950C-274D942D3809}" destId="{340ECDDB-94F7-4099-A6CB-1795C0046255}" srcOrd="0" destOrd="0" presId="urn:microsoft.com/office/officeart/2005/8/layout/cycle2"/>
    <dgm:cxn modelId="{DE706C5A-AB67-4CEF-B46A-2C42BAA205A9}" type="presOf" srcId="{4959E1D2-3A1A-4A03-A031-D676051CA281}" destId="{F29948AB-3A60-4F0C-8A76-7A643F0E9464}" srcOrd="0" destOrd="0" presId="urn:microsoft.com/office/officeart/2005/8/layout/cycle2"/>
    <dgm:cxn modelId="{6822F80E-3C19-45E8-837A-2F35E0E3E81E}" type="presOf" srcId="{7052C88D-0F8F-46DB-AB68-D3672221DFE0}" destId="{09F79ABB-3331-4E77-84C5-AF829AA4F984}" srcOrd="1" destOrd="0" presId="urn:microsoft.com/office/officeart/2005/8/layout/cycle2"/>
    <dgm:cxn modelId="{298CA2A5-C3D1-43B5-AFDC-C7A927030CF2}" type="presOf" srcId="{6C26B293-CCC0-4B21-A548-DCF772F47A46}" destId="{1CE10EC3-A1E2-405C-8DEC-44FB17FA9A90}" srcOrd="1" destOrd="0" presId="urn:microsoft.com/office/officeart/2005/8/layout/cycle2"/>
    <dgm:cxn modelId="{BCB18983-48DB-4750-8D0E-AFB95471E26A}" type="presOf" srcId="{7052C88D-0F8F-46DB-AB68-D3672221DFE0}" destId="{F1BB1B06-666C-4FFD-AA5F-101F7784ABA1}" srcOrd="0" destOrd="0" presId="urn:microsoft.com/office/officeart/2005/8/layout/cycle2"/>
    <dgm:cxn modelId="{06569F03-E769-4D3E-89CA-9614A9F0A17F}" type="presOf" srcId="{6C26B293-CCC0-4B21-A548-DCF772F47A46}" destId="{8B0A13E3-3BAF-4403-87B2-025CFD9A7F92}"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06EA066C-793D-48F5-AE69-039DEE630525}" type="presOf" srcId="{F643D776-A01A-4F96-83E8-11022519F036}" destId="{046D4EEB-6F8D-4117-B836-42F4219198D3}" srcOrd="0" destOrd="0" presId="urn:microsoft.com/office/officeart/2005/8/layout/cycle2"/>
    <dgm:cxn modelId="{E185F1B8-B216-492D-B058-6CB8F819B572}" type="presOf" srcId="{FD7817E2-D9F8-4D63-94CE-1A71EC85E415}" destId="{43AD95A2-45F4-43F6-ABEB-C3358C2523D9}" srcOrd="0" destOrd="0" presId="urn:microsoft.com/office/officeart/2005/8/layout/cycle2"/>
    <dgm:cxn modelId="{32EC8C62-6D6F-44A8-A0FE-60369F271C65}" type="presOf" srcId="{8E5D1F84-B592-4E22-8F70-28D25457DF71}" destId="{89E6933F-A494-43B5-BF84-FDE5F675D893}" srcOrd="0" destOrd="0" presId="urn:microsoft.com/office/officeart/2005/8/layout/cycle2"/>
    <dgm:cxn modelId="{CCCF7A79-9F64-4F49-B7F0-183B3CF7595B}" type="presOf" srcId="{BDD69CA1-59D5-4D13-AF89-488995D40653}" destId="{E5328A77-6432-4A88-92D1-D20B6664F22E}" srcOrd="0" destOrd="0" presId="urn:microsoft.com/office/officeart/2005/8/layout/cycle2"/>
    <dgm:cxn modelId="{4B2C8955-7E88-4049-A575-C3DA7BBED0D8}" type="presParOf" srcId="{E5328A77-6432-4A88-92D1-D20B6664F22E}" destId="{02AB778A-4BA6-4AC9-98C3-0AC7E6F00FDB}" srcOrd="0" destOrd="0" presId="urn:microsoft.com/office/officeart/2005/8/layout/cycle2"/>
    <dgm:cxn modelId="{0A4363D2-B143-423E-BB4C-264719BCCBF0}" type="presParOf" srcId="{E5328A77-6432-4A88-92D1-D20B6664F22E}" destId="{227D0A28-6BC6-4AA0-BC09-85508AD64DA6}" srcOrd="1" destOrd="0" presId="urn:microsoft.com/office/officeart/2005/8/layout/cycle2"/>
    <dgm:cxn modelId="{91C1E54F-A5CE-403D-B34C-107FC1630DE2}" type="presParOf" srcId="{227D0A28-6BC6-4AA0-BC09-85508AD64DA6}" destId="{6FA5D25E-5EDA-43AF-88E5-CE1576D00B7A}" srcOrd="0" destOrd="0" presId="urn:microsoft.com/office/officeart/2005/8/layout/cycle2"/>
    <dgm:cxn modelId="{484CE407-C11D-45BA-BE7F-D4B332B1CCAD}" type="presParOf" srcId="{E5328A77-6432-4A88-92D1-D20B6664F22E}" destId="{43AD95A2-45F4-43F6-ABEB-C3358C2523D9}" srcOrd="2" destOrd="0" presId="urn:microsoft.com/office/officeart/2005/8/layout/cycle2"/>
    <dgm:cxn modelId="{6E97F174-43F4-41E1-9D0B-A834428344EE}" type="presParOf" srcId="{E5328A77-6432-4A88-92D1-D20B6664F22E}" destId="{340ECDDB-94F7-4099-A6CB-1795C0046255}" srcOrd="3" destOrd="0" presId="urn:microsoft.com/office/officeart/2005/8/layout/cycle2"/>
    <dgm:cxn modelId="{D75310EF-10C1-454A-B8C7-E55B31329266}" type="presParOf" srcId="{340ECDDB-94F7-4099-A6CB-1795C0046255}" destId="{BFD3E901-BF79-464E-96DA-1BFFBAD65999}" srcOrd="0" destOrd="0" presId="urn:microsoft.com/office/officeart/2005/8/layout/cycle2"/>
    <dgm:cxn modelId="{DD0CB9BB-5E87-43E2-ABCD-51A47ED00AC0}" type="presParOf" srcId="{E5328A77-6432-4A88-92D1-D20B6664F22E}" destId="{3CAE246F-EA0C-4990-AC92-F533436DC8CB}" srcOrd="4" destOrd="0" presId="urn:microsoft.com/office/officeart/2005/8/layout/cycle2"/>
    <dgm:cxn modelId="{CB9415A3-4839-4775-818E-837C7E03CABD}" type="presParOf" srcId="{E5328A77-6432-4A88-92D1-D20B6664F22E}" destId="{8B0A13E3-3BAF-4403-87B2-025CFD9A7F92}" srcOrd="5" destOrd="0" presId="urn:microsoft.com/office/officeart/2005/8/layout/cycle2"/>
    <dgm:cxn modelId="{68EFD024-0224-433D-BE9F-81362E7220EA}" type="presParOf" srcId="{8B0A13E3-3BAF-4403-87B2-025CFD9A7F92}" destId="{1CE10EC3-A1E2-405C-8DEC-44FB17FA9A90}" srcOrd="0" destOrd="0" presId="urn:microsoft.com/office/officeart/2005/8/layout/cycle2"/>
    <dgm:cxn modelId="{F6F485EA-D52E-4F22-BBCE-B115A2FC4190}" type="presParOf" srcId="{E5328A77-6432-4A88-92D1-D20B6664F22E}" destId="{046D4EEB-6F8D-4117-B836-42F4219198D3}" srcOrd="6" destOrd="0" presId="urn:microsoft.com/office/officeart/2005/8/layout/cycle2"/>
    <dgm:cxn modelId="{3C5D4585-EBBE-4C4B-8716-19490E5720D8}" type="presParOf" srcId="{E5328A77-6432-4A88-92D1-D20B6664F22E}" destId="{11CF4C7D-F21F-4AED-BDDB-644266368CBD}" srcOrd="7" destOrd="0" presId="urn:microsoft.com/office/officeart/2005/8/layout/cycle2"/>
    <dgm:cxn modelId="{0C2E1802-63EF-41B5-B2C0-A470F7109F05}" type="presParOf" srcId="{11CF4C7D-F21F-4AED-BDDB-644266368CBD}" destId="{A7EF3F54-5929-41E9-B393-869549266178}" srcOrd="0" destOrd="0" presId="urn:microsoft.com/office/officeart/2005/8/layout/cycle2"/>
    <dgm:cxn modelId="{0FCB4117-6FF5-4312-933F-8074131898C6}" type="presParOf" srcId="{E5328A77-6432-4A88-92D1-D20B6664F22E}" destId="{5574E831-9BB5-4D85-A4DE-16333BE58E03}" srcOrd="8" destOrd="0" presId="urn:microsoft.com/office/officeart/2005/8/layout/cycle2"/>
    <dgm:cxn modelId="{EF562FA4-492A-4479-A107-84F4BF75FF06}" type="presParOf" srcId="{E5328A77-6432-4A88-92D1-D20B6664F22E}" destId="{ED370DB7-C4DC-4BB9-AA39-BA76792906C6}" srcOrd="9" destOrd="0" presId="urn:microsoft.com/office/officeart/2005/8/layout/cycle2"/>
    <dgm:cxn modelId="{1084E438-F2D0-4213-AD62-3927EF896ED8}" type="presParOf" srcId="{ED370DB7-C4DC-4BB9-AA39-BA76792906C6}" destId="{8F5FAFF1-C757-43C8-8C31-59C6FEC1D61F}" srcOrd="0" destOrd="0" presId="urn:microsoft.com/office/officeart/2005/8/layout/cycle2"/>
    <dgm:cxn modelId="{7431604E-6991-4AF2-AFBB-06AD86229E93}" type="presParOf" srcId="{E5328A77-6432-4A88-92D1-D20B6664F22E}" destId="{F29948AB-3A60-4F0C-8A76-7A643F0E9464}" srcOrd="10" destOrd="0" presId="urn:microsoft.com/office/officeart/2005/8/layout/cycle2"/>
    <dgm:cxn modelId="{84C3980F-FA8D-40AB-A1D0-14D921FE92C5}" type="presParOf" srcId="{E5328A77-6432-4A88-92D1-D20B6664F22E}" destId="{F1BB1B06-666C-4FFD-AA5F-101F7784ABA1}" srcOrd="11" destOrd="0" presId="urn:microsoft.com/office/officeart/2005/8/layout/cycle2"/>
    <dgm:cxn modelId="{3D10AFBA-E0DD-44E4-B2A6-CC72D4183AC3}" type="presParOf" srcId="{F1BB1B06-666C-4FFD-AA5F-101F7784ABA1}" destId="{09F79ABB-3331-4E77-84C5-AF829AA4F984}" srcOrd="0" destOrd="0" presId="urn:microsoft.com/office/officeart/2005/8/layout/cycle2"/>
    <dgm:cxn modelId="{24260629-1B67-4D53-B3E4-25F33A474E7D}" type="presParOf" srcId="{E5328A77-6432-4A88-92D1-D20B6664F22E}" destId="{BD499A84-6327-4E55-9201-6908F6FA0DF8}" srcOrd="12" destOrd="0" presId="urn:microsoft.com/office/officeart/2005/8/layout/cycle2"/>
    <dgm:cxn modelId="{32769496-4592-41F2-BAA8-7A789A1853FB}" type="presParOf" srcId="{E5328A77-6432-4A88-92D1-D20B6664F22E}" destId="{89E6933F-A494-43B5-BF84-FDE5F675D893}" srcOrd="13" destOrd="0" presId="urn:microsoft.com/office/officeart/2005/8/layout/cycle2"/>
    <dgm:cxn modelId="{C9D87482-8F1E-441F-A409-0C4236EE03D4}" type="presParOf" srcId="{89E6933F-A494-43B5-BF84-FDE5F675D893}" destId="{1E6E265A-77A3-40C7-891E-B91EDD9EAFAD}" srcOrd="0" destOrd="0" presId="urn:microsoft.com/office/officeart/2005/8/layout/cycle2"/>
    <dgm:cxn modelId="{B4264BC2-0BBB-485D-9FFA-842F900B7A0D}" type="presParOf" srcId="{E5328A77-6432-4A88-92D1-D20B6664F22E}" destId="{797FF259-4ED0-48A3-91A3-D1B9F06E10D5}" srcOrd="14" destOrd="0" presId="urn:microsoft.com/office/officeart/2005/8/layout/cycle2"/>
    <dgm:cxn modelId="{DF985A76-B1C6-4B23-82E3-16806F545617}" type="presParOf" srcId="{E5328A77-6432-4A88-92D1-D20B6664F22E}" destId="{C8127CDA-655D-4A3A-85A0-1D0783EF966E}" srcOrd="15" destOrd="0" presId="urn:microsoft.com/office/officeart/2005/8/layout/cycle2"/>
    <dgm:cxn modelId="{FF4BFF1C-6EA1-45E8-B159-B2E275435ED2}" type="presParOf" srcId="{C8127CDA-655D-4A3A-85A0-1D0783EF966E}" destId="{D2B0DF49-062A-434D-8CB1-4ADCAD77846E}" srcOrd="0" destOrd="0" presId="urn:microsoft.com/office/officeart/2005/8/layout/cycle2"/>
    <dgm:cxn modelId="{7FEF076B-F9AD-4C1C-BC11-024DB9550449}" type="presParOf" srcId="{E5328A77-6432-4A88-92D1-D20B6664F22E}" destId="{8A70D305-4BCA-406F-AC8F-D1BE4740C473}" srcOrd="16" destOrd="0" presId="urn:microsoft.com/office/officeart/2005/8/layout/cycle2"/>
    <dgm:cxn modelId="{D4377C53-E67F-4E85-B4A8-5A9771CDDCD6}" type="presParOf" srcId="{E5328A77-6432-4A88-92D1-D20B6664F22E}" destId="{6A88A550-969F-411A-A676-BE31CD0714CA}" srcOrd="17" destOrd="0" presId="urn:microsoft.com/office/officeart/2005/8/layout/cycle2"/>
    <dgm:cxn modelId="{43C4643C-97EC-4C39-9F47-5053E33E6B5A}"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a:solidFill>
          <a:srgbClr val="FFC000"/>
        </a:solidFill>
      </dgm:spPr>
      <dgm:t>
        <a:bodyPr/>
        <a:lstStyle/>
        <a:p>
          <a:r>
            <a:rPr lang="en-US" dirty="0" smtClean="0">
              <a:solidFill>
                <a:schemeClr val="tx1"/>
              </a:solidFill>
            </a:rPr>
            <a:t>Orient</a:t>
          </a:r>
          <a:endParaRPr lang="en-US" dirty="0">
            <a:solidFill>
              <a:schemeClr val="tx1"/>
            </a:solidFill>
          </a:endParaRPr>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93E78957-DB9B-4C35-AE00-EBB86216C900}" type="presOf" srcId="{B8DE2545-6979-4CB5-BF28-B4915F9176CE}" destId="{8F5FAFF1-C757-43C8-8C31-59C6FEC1D61F}" srcOrd="1" destOrd="0" presId="urn:microsoft.com/office/officeart/2005/8/layout/cycle2"/>
    <dgm:cxn modelId="{47896432-2969-4CED-BA4B-8B9A26E238FA}" type="presOf" srcId="{B050EE36-3BF9-476C-950C-274D942D3809}" destId="{BFD3E901-BF79-464E-96DA-1BFFBAD65999}" srcOrd="1" destOrd="0" presId="urn:microsoft.com/office/officeart/2005/8/layout/cycle2"/>
    <dgm:cxn modelId="{5F52622D-B77E-4DF4-939D-F1B289720687}" type="presOf" srcId="{B7D891EF-B6BC-4A41-A9CF-43924596CD50}" destId="{8A70D305-4BCA-406F-AC8F-D1BE4740C473}" srcOrd="0" destOrd="0" presId="urn:microsoft.com/office/officeart/2005/8/layout/cycle2"/>
    <dgm:cxn modelId="{C296222F-A2DD-425C-909A-E56090D5990F}" type="presOf" srcId="{FD7817E2-D9F8-4D63-94CE-1A71EC85E415}" destId="{43AD95A2-45F4-43F6-ABEB-C3358C2523D9}" srcOrd="0" destOrd="0" presId="urn:microsoft.com/office/officeart/2005/8/layout/cycle2"/>
    <dgm:cxn modelId="{7A1D2919-A9BD-4BCB-97CA-8DFE4292B7BC}" type="presOf" srcId="{AB711ABE-DB32-4FD2-AECE-094A5CED5572}" destId="{11CF4C7D-F21F-4AED-BDDB-644266368CBD}" srcOrd="0" destOrd="0" presId="urn:microsoft.com/office/officeart/2005/8/layout/cycle2"/>
    <dgm:cxn modelId="{5A4FEFF8-37CA-4FF5-B2E3-9498571E8F22}" type="presOf" srcId="{9F734CA5-6A4E-4A79-BF0A-A0D3783854D0}" destId="{797FF259-4ED0-48A3-91A3-D1B9F06E10D5}" srcOrd="0" destOrd="0" presId="urn:microsoft.com/office/officeart/2005/8/layout/cycle2"/>
    <dgm:cxn modelId="{41F441A5-A419-4674-B970-21293400CCDB}" type="presOf" srcId="{6C26B293-CCC0-4B21-A548-DCF772F47A46}" destId="{8B0A13E3-3BAF-4403-87B2-025CFD9A7F92}" srcOrd="0" destOrd="0" presId="urn:microsoft.com/office/officeart/2005/8/layout/cycle2"/>
    <dgm:cxn modelId="{B0635343-D3C1-46C0-9E6A-ECC3D46DC48B}" type="presOf" srcId="{F643D776-A01A-4F96-83E8-11022519F036}" destId="{046D4EEB-6F8D-4117-B836-42F4219198D3}" srcOrd="0" destOrd="0" presId="urn:microsoft.com/office/officeart/2005/8/layout/cycle2"/>
    <dgm:cxn modelId="{F26D79B8-B3AD-4E80-9B45-D28D3F6AE9A7}" type="presOf" srcId="{722DD57A-32CE-4366-980E-548F3CDE0CF4}" destId="{C8127CDA-655D-4A3A-85A0-1D0783EF966E}" srcOrd="0"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9D77143F-9FFB-46BA-B090-F23A4568EB31}" type="presOf" srcId="{BDD69CA1-59D5-4D13-AF89-488995D40653}" destId="{E5328A77-6432-4A88-92D1-D20B6664F22E}" srcOrd="0" destOrd="0" presId="urn:microsoft.com/office/officeart/2005/8/layout/cycle2"/>
    <dgm:cxn modelId="{82BE8A22-72E3-41CB-9198-5444C4633E04}" type="presOf" srcId="{8E5D1F84-B592-4E22-8F70-28D25457DF71}" destId="{1E6E265A-77A3-40C7-891E-B91EDD9EAFAD}" srcOrd="1" destOrd="0" presId="urn:microsoft.com/office/officeart/2005/8/layout/cycle2"/>
    <dgm:cxn modelId="{32E8BF47-EA95-42F2-87A8-CA9FD44A22B1}" type="presOf" srcId="{6AAFB881-2BC9-4307-BC6A-E63592C5D31B}" destId="{02AB778A-4BA6-4AC9-98C3-0AC7E6F00FDB}" srcOrd="0"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2045C96E-0CCD-4676-A205-D6975E0B76B0}" srcId="{BDD69CA1-59D5-4D13-AF89-488995D40653}" destId="{F643D776-A01A-4F96-83E8-11022519F036}" srcOrd="3" destOrd="0" parTransId="{F6C64AFD-2ECF-4968-A55D-78E9543E63BC}" sibTransId="{AB711ABE-DB32-4FD2-AECE-094A5CED5572}"/>
    <dgm:cxn modelId="{3E7637AA-7672-4F53-9E4F-D1364E8E2FCB}" type="presOf" srcId="{41FE6160-A50D-455E-825F-57DF94A885EE}" destId="{DA36E7CD-C452-415D-826E-2F80DE1C2EDD}" srcOrd="1" destOrd="0" presId="urn:microsoft.com/office/officeart/2005/8/layout/cycle2"/>
    <dgm:cxn modelId="{18EAB325-2D4E-4FE5-91EA-471A69360919}" type="presOf" srcId="{B8DE2545-6979-4CB5-BF28-B4915F9176CE}" destId="{ED370DB7-C4DC-4BB9-AA39-BA76792906C6}" srcOrd="0" destOrd="0" presId="urn:microsoft.com/office/officeart/2005/8/layout/cycle2"/>
    <dgm:cxn modelId="{5CAAA1FF-D527-434B-847F-11B6BDA0A7E5}" type="presOf" srcId="{B050EE36-3BF9-476C-950C-274D942D3809}" destId="{340ECDDB-94F7-4099-A6CB-1795C0046255}" srcOrd="0"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67335D85-7049-4443-9DAC-2FE6A57AAEAC}" srcId="{BDD69CA1-59D5-4D13-AF89-488995D40653}" destId="{B7D891EF-B6BC-4A41-A9CF-43924596CD50}" srcOrd="8" destOrd="0" parTransId="{A66BC256-B3C5-498C-B2BD-E5306B570090}" sibTransId="{41FE6160-A50D-455E-825F-57DF94A885EE}"/>
    <dgm:cxn modelId="{435B6843-65BE-4306-8F07-0F217C0E4B88}" type="presOf" srcId="{B5DAE679-A487-436C-9969-0DF23EA3071B}" destId="{227D0A28-6BC6-4AA0-BC09-85508AD64DA6}" srcOrd="0" destOrd="0" presId="urn:microsoft.com/office/officeart/2005/8/layout/cycle2"/>
    <dgm:cxn modelId="{101AEF75-7B19-49E7-92BB-A09CF2B7D5BC}" type="presOf" srcId="{FE0DA3AA-3480-4BBB-AB5C-896941953F57}" destId="{5574E831-9BB5-4D85-A4DE-16333BE58E03}" srcOrd="0" destOrd="0" presId="urn:microsoft.com/office/officeart/2005/8/layout/cycle2"/>
    <dgm:cxn modelId="{60840A6D-90DA-445F-A9D2-CA2090161EDF}" type="presOf" srcId="{6C26B293-CCC0-4B21-A548-DCF772F47A46}" destId="{1CE10EC3-A1E2-405C-8DEC-44FB17FA9A90}" srcOrd="1"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9A9C80C3-0BEA-4F64-B804-7D8750CB016D}" type="presOf" srcId="{4959E1D2-3A1A-4A03-A031-D676051CA281}" destId="{F29948AB-3A60-4F0C-8A76-7A643F0E9464}" srcOrd="0" destOrd="0" presId="urn:microsoft.com/office/officeart/2005/8/layout/cycle2"/>
    <dgm:cxn modelId="{7C2BA02E-F1C6-4ED0-9204-DCD4A40B70FF}" type="presOf" srcId="{41FE6160-A50D-455E-825F-57DF94A885EE}" destId="{6A88A550-969F-411A-A676-BE31CD0714CA}" srcOrd="0" destOrd="0" presId="urn:microsoft.com/office/officeart/2005/8/layout/cycle2"/>
    <dgm:cxn modelId="{1D2EA85E-94A1-47E0-9D70-2FD5A369E6F3}" srcId="{BDD69CA1-59D5-4D13-AF89-488995D40653}" destId="{9F734CA5-6A4E-4A79-BF0A-A0D3783854D0}" srcOrd="7" destOrd="0" parTransId="{8C692ED4-F5A8-4AA8-9EC7-F18DEDE8EB50}" sibTransId="{722DD57A-32CE-4366-980E-548F3CDE0CF4}"/>
    <dgm:cxn modelId="{4DAFDFAA-D1B4-4068-B415-DF7E839D446C}" type="presOf" srcId="{722DD57A-32CE-4366-980E-548F3CDE0CF4}" destId="{D2B0DF49-062A-434D-8CB1-4ADCAD77846E}" srcOrd="1" destOrd="0" presId="urn:microsoft.com/office/officeart/2005/8/layout/cycle2"/>
    <dgm:cxn modelId="{AAF2CC51-E70D-400C-BC2B-10CCA812F2A6}" type="presOf" srcId="{B5DAE679-A487-436C-9969-0DF23EA3071B}" destId="{6FA5D25E-5EDA-43AF-88E5-CE1576D00B7A}" srcOrd="1" destOrd="0" presId="urn:microsoft.com/office/officeart/2005/8/layout/cycle2"/>
    <dgm:cxn modelId="{E5D540D5-A6DC-4D3C-834B-7E958799E0B6}" type="presOf" srcId="{7052C88D-0F8F-46DB-AB68-D3672221DFE0}" destId="{09F79ABB-3331-4E77-84C5-AF829AA4F984}" srcOrd="1" destOrd="0" presId="urn:microsoft.com/office/officeart/2005/8/layout/cycle2"/>
    <dgm:cxn modelId="{B293C8DC-F694-4D8F-8773-6C51CF38EEF2}" type="presOf" srcId="{8E5D1F84-B592-4E22-8F70-28D25457DF71}" destId="{89E6933F-A494-43B5-BF84-FDE5F675D893}"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9B806196-C05C-45DF-B697-3D5776803690}" type="presOf" srcId="{A7146DFD-6829-49C3-A088-8537CC6926E8}" destId="{BD499A84-6327-4E55-9201-6908F6FA0DF8}" srcOrd="0" destOrd="0" presId="urn:microsoft.com/office/officeart/2005/8/layout/cycle2"/>
    <dgm:cxn modelId="{87B10361-87F6-4F89-B661-B8CA5ECC2594}" type="presOf" srcId="{7052C88D-0F8F-46DB-AB68-D3672221DFE0}" destId="{F1BB1B06-666C-4FFD-AA5F-101F7784ABA1}" srcOrd="0" destOrd="0" presId="urn:microsoft.com/office/officeart/2005/8/layout/cycle2"/>
    <dgm:cxn modelId="{671F799D-59DF-482D-AED5-84C1ED019C65}" type="presOf" srcId="{62BDD5B6-858C-4996-850C-FFCC9136E44D}" destId="{3CAE246F-EA0C-4990-AC92-F533436DC8CB}" srcOrd="0" destOrd="0" presId="urn:microsoft.com/office/officeart/2005/8/layout/cycle2"/>
    <dgm:cxn modelId="{59B9A75C-5C7C-4D62-B788-BB355B41E35E}" type="presOf" srcId="{AB711ABE-DB32-4FD2-AECE-094A5CED5572}" destId="{A7EF3F54-5929-41E9-B393-869549266178}" srcOrd="1" destOrd="0" presId="urn:microsoft.com/office/officeart/2005/8/layout/cycle2"/>
    <dgm:cxn modelId="{759997DD-6311-4B60-A589-3D6FBE91609F}" type="presParOf" srcId="{E5328A77-6432-4A88-92D1-D20B6664F22E}" destId="{02AB778A-4BA6-4AC9-98C3-0AC7E6F00FDB}" srcOrd="0" destOrd="0" presId="urn:microsoft.com/office/officeart/2005/8/layout/cycle2"/>
    <dgm:cxn modelId="{6E280C88-D600-4FB9-B9B0-86EA009E0C9F}" type="presParOf" srcId="{E5328A77-6432-4A88-92D1-D20B6664F22E}" destId="{227D0A28-6BC6-4AA0-BC09-85508AD64DA6}" srcOrd="1" destOrd="0" presId="urn:microsoft.com/office/officeart/2005/8/layout/cycle2"/>
    <dgm:cxn modelId="{F00377F0-24BF-4170-9343-9F0BE4813CAC}" type="presParOf" srcId="{227D0A28-6BC6-4AA0-BC09-85508AD64DA6}" destId="{6FA5D25E-5EDA-43AF-88E5-CE1576D00B7A}" srcOrd="0" destOrd="0" presId="urn:microsoft.com/office/officeart/2005/8/layout/cycle2"/>
    <dgm:cxn modelId="{99153B64-FB5B-415A-ACF6-15DC623F89EB}" type="presParOf" srcId="{E5328A77-6432-4A88-92D1-D20B6664F22E}" destId="{43AD95A2-45F4-43F6-ABEB-C3358C2523D9}" srcOrd="2" destOrd="0" presId="urn:microsoft.com/office/officeart/2005/8/layout/cycle2"/>
    <dgm:cxn modelId="{2EC1D268-8033-4871-BD7E-5FF741B0C80C}" type="presParOf" srcId="{E5328A77-6432-4A88-92D1-D20B6664F22E}" destId="{340ECDDB-94F7-4099-A6CB-1795C0046255}" srcOrd="3" destOrd="0" presId="urn:microsoft.com/office/officeart/2005/8/layout/cycle2"/>
    <dgm:cxn modelId="{6EE7A197-9CD3-4601-A88E-472F51CB2824}" type="presParOf" srcId="{340ECDDB-94F7-4099-A6CB-1795C0046255}" destId="{BFD3E901-BF79-464E-96DA-1BFFBAD65999}" srcOrd="0" destOrd="0" presId="urn:microsoft.com/office/officeart/2005/8/layout/cycle2"/>
    <dgm:cxn modelId="{4FA1D164-7900-42AA-B312-F6D5EDAE5599}" type="presParOf" srcId="{E5328A77-6432-4A88-92D1-D20B6664F22E}" destId="{3CAE246F-EA0C-4990-AC92-F533436DC8CB}" srcOrd="4" destOrd="0" presId="urn:microsoft.com/office/officeart/2005/8/layout/cycle2"/>
    <dgm:cxn modelId="{AA941F1B-A2ED-4593-B9F3-0FCEA8757876}" type="presParOf" srcId="{E5328A77-6432-4A88-92D1-D20B6664F22E}" destId="{8B0A13E3-3BAF-4403-87B2-025CFD9A7F92}" srcOrd="5" destOrd="0" presId="urn:microsoft.com/office/officeart/2005/8/layout/cycle2"/>
    <dgm:cxn modelId="{026825E5-505D-40B3-AA21-40FEBFD20DAE}" type="presParOf" srcId="{8B0A13E3-3BAF-4403-87B2-025CFD9A7F92}" destId="{1CE10EC3-A1E2-405C-8DEC-44FB17FA9A90}" srcOrd="0" destOrd="0" presId="urn:microsoft.com/office/officeart/2005/8/layout/cycle2"/>
    <dgm:cxn modelId="{6DBC4573-3C80-4269-BC79-B73F54F53264}" type="presParOf" srcId="{E5328A77-6432-4A88-92D1-D20B6664F22E}" destId="{046D4EEB-6F8D-4117-B836-42F4219198D3}" srcOrd="6" destOrd="0" presId="urn:microsoft.com/office/officeart/2005/8/layout/cycle2"/>
    <dgm:cxn modelId="{0E768E2F-54F4-4620-B500-48759D4EEB7F}" type="presParOf" srcId="{E5328A77-6432-4A88-92D1-D20B6664F22E}" destId="{11CF4C7D-F21F-4AED-BDDB-644266368CBD}" srcOrd="7" destOrd="0" presId="urn:microsoft.com/office/officeart/2005/8/layout/cycle2"/>
    <dgm:cxn modelId="{848483CF-978A-4D61-83F2-3D3688F1CAB1}" type="presParOf" srcId="{11CF4C7D-F21F-4AED-BDDB-644266368CBD}" destId="{A7EF3F54-5929-41E9-B393-869549266178}" srcOrd="0" destOrd="0" presId="urn:microsoft.com/office/officeart/2005/8/layout/cycle2"/>
    <dgm:cxn modelId="{97494826-3850-481B-BB1C-E0BD76160E04}" type="presParOf" srcId="{E5328A77-6432-4A88-92D1-D20B6664F22E}" destId="{5574E831-9BB5-4D85-A4DE-16333BE58E03}" srcOrd="8" destOrd="0" presId="urn:microsoft.com/office/officeart/2005/8/layout/cycle2"/>
    <dgm:cxn modelId="{5CA5B408-7071-40FB-A288-3E4C899DAACE}" type="presParOf" srcId="{E5328A77-6432-4A88-92D1-D20B6664F22E}" destId="{ED370DB7-C4DC-4BB9-AA39-BA76792906C6}" srcOrd="9" destOrd="0" presId="urn:microsoft.com/office/officeart/2005/8/layout/cycle2"/>
    <dgm:cxn modelId="{EBDC7B56-1E89-45C8-A22C-C7BCBE64CCC3}" type="presParOf" srcId="{ED370DB7-C4DC-4BB9-AA39-BA76792906C6}" destId="{8F5FAFF1-C757-43C8-8C31-59C6FEC1D61F}" srcOrd="0" destOrd="0" presId="urn:microsoft.com/office/officeart/2005/8/layout/cycle2"/>
    <dgm:cxn modelId="{A56D0F2F-FACF-4D13-847C-1BBC0877B30E}" type="presParOf" srcId="{E5328A77-6432-4A88-92D1-D20B6664F22E}" destId="{F29948AB-3A60-4F0C-8A76-7A643F0E9464}" srcOrd="10" destOrd="0" presId="urn:microsoft.com/office/officeart/2005/8/layout/cycle2"/>
    <dgm:cxn modelId="{BC1E3929-1BA8-4691-A7A4-EE543DDF163A}" type="presParOf" srcId="{E5328A77-6432-4A88-92D1-D20B6664F22E}" destId="{F1BB1B06-666C-4FFD-AA5F-101F7784ABA1}" srcOrd="11" destOrd="0" presId="urn:microsoft.com/office/officeart/2005/8/layout/cycle2"/>
    <dgm:cxn modelId="{083503BE-9AC6-4BA5-B533-BECFC472002A}" type="presParOf" srcId="{F1BB1B06-666C-4FFD-AA5F-101F7784ABA1}" destId="{09F79ABB-3331-4E77-84C5-AF829AA4F984}" srcOrd="0" destOrd="0" presId="urn:microsoft.com/office/officeart/2005/8/layout/cycle2"/>
    <dgm:cxn modelId="{842556AE-B3E6-4273-9368-0C73B2F934B2}" type="presParOf" srcId="{E5328A77-6432-4A88-92D1-D20B6664F22E}" destId="{BD499A84-6327-4E55-9201-6908F6FA0DF8}" srcOrd="12" destOrd="0" presId="urn:microsoft.com/office/officeart/2005/8/layout/cycle2"/>
    <dgm:cxn modelId="{24D97923-B915-473A-B147-A21E6DEA66E5}" type="presParOf" srcId="{E5328A77-6432-4A88-92D1-D20B6664F22E}" destId="{89E6933F-A494-43B5-BF84-FDE5F675D893}" srcOrd="13" destOrd="0" presId="urn:microsoft.com/office/officeart/2005/8/layout/cycle2"/>
    <dgm:cxn modelId="{70F75B49-D05A-4AC7-A23A-2DD21254773C}" type="presParOf" srcId="{89E6933F-A494-43B5-BF84-FDE5F675D893}" destId="{1E6E265A-77A3-40C7-891E-B91EDD9EAFAD}" srcOrd="0" destOrd="0" presId="urn:microsoft.com/office/officeart/2005/8/layout/cycle2"/>
    <dgm:cxn modelId="{E45C4B9C-BDE9-4DD9-803A-7E93BE657BA1}" type="presParOf" srcId="{E5328A77-6432-4A88-92D1-D20B6664F22E}" destId="{797FF259-4ED0-48A3-91A3-D1B9F06E10D5}" srcOrd="14" destOrd="0" presId="urn:microsoft.com/office/officeart/2005/8/layout/cycle2"/>
    <dgm:cxn modelId="{C70107C0-AB5B-4873-8D9E-54D9BEAE4822}" type="presParOf" srcId="{E5328A77-6432-4A88-92D1-D20B6664F22E}" destId="{C8127CDA-655D-4A3A-85A0-1D0783EF966E}" srcOrd="15" destOrd="0" presId="urn:microsoft.com/office/officeart/2005/8/layout/cycle2"/>
    <dgm:cxn modelId="{E5FD6937-5F90-48D5-B0A2-13440F85126A}" type="presParOf" srcId="{C8127CDA-655D-4A3A-85A0-1D0783EF966E}" destId="{D2B0DF49-062A-434D-8CB1-4ADCAD77846E}" srcOrd="0" destOrd="0" presId="urn:microsoft.com/office/officeart/2005/8/layout/cycle2"/>
    <dgm:cxn modelId="{7A5B8677-C2C3-4954-B7D6-201F41147E51}" type="presParOf" srcId="{E5328A77-6432-4A88-92D1-D20B6664F22E}" destId="{8A70D305-4BCA-406F-AC8F-D1BE4740C473}" srcOrd="16" destOrd="0" presId="urn:microsoft.com/office/officeart/2005/8/layout/cycle2"/>
    <dgm:cxn modelId="{C49A1D14-51E7-4879-B7E8-13E2D527BDDE}" type="presParOf" srcId="{E5328A77-6432-4A88-92D1-D20B6664F22E}" destId="{6A88A550-969F-411A-A676-BE31CD0714CA}" srcOrd="17" destOrd="0" presId="urn:microsoft.com/office/officeart/2005/8/layout/cycle2"/>
    <dgm:cxn modelId="{F4015FA5-88D2-45F8-9AE9-9642E93AD84F}"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dgm:t>
        <a:bodyPr/>
        <a:lstStyle/>
        <a:p>
          <a:r>
            <a:rPr lang="en-US" dirty="0" smtClean="0"/>
            <a:t>Rotate</a:t>
          </a:r>
          <a:endParaRPr lang="en-US" dirty="0"/>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a:solidFill>
          <a:srgbClr val="FFC000"/>
        </a:solidFill>
      </dgm:spPr>
      <dgm:t>
        <a:bodyPr/>
        <a:lstStyle/>
        <a:p>
          <a:r>
            <a:rPr lang="en-US" dirty="0" smtClean="0">
              <a:solidFill>
                <a:schemeClr val="tx1"/>
              </a:solidFill>
            </a:rPr>
            <a:t>Celebrate</a:t>
          </a:r>
          <a:endParaRPr lang="en-US" dirty="0">
            <a:solidFill>
              <a:schemeClr val="tx1"/>
            </a:solidFill>
          </a:endParaRPr>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44FFFAE9-ECFB-4A2D-BA97-B2F25A354AFD}" type="presOf" srcId="{4959E1D2-3A1A-4A03-A031-D676051CA281}" destId="{F29948AB-3A60-4F0C-8A76-7A643F0E9464}" srcOrd="0" destOrd="0" presId="urn:microsoft.com/office/officeart/2005/8/layout/cycle2"/>
    <dgm:cxn modelId="{9E18AEFE-5953-470A-B6F3-3C93F070764A}" type="presOf" srcId="{7052C88D-0F8F-46DB-AB68-D3672221DFE0}" destId="{F1BB1B06-666C-4FFD-AA5F-101F7784ABA1}" srcOrd="0" destOrd="0" presId="urn:microsoft.com/office/officeart/2005/8/layout/cycle2"/>
    <dgm:cxn modelId="{8F03AA0E-53EF-4FBE-990A-ED500D1E5655}" type="presOf" srcId="{F643D776-A01A-4F96-83E8-11022519F036}" destId="{046D4EEB-6F8D-4117-B836-42F4219198D3}" srcOrd="0" destOrd="0" presId="urn:microsoft.com/office/officeart/2005/8/layout/cycle2"/>
    <dgm:cxn modelId="{DEA1E6BF-2945-481B-8F11-1223F0F87EFB}" type="presOf" srcId="{8E5D1F84-B592-4E22-8F70-28D25457DF71}" destId="{89E6933F-A494-43B5-BF84-FDE5F675D893}" srcOrd="0" destOrd="0" presId="urn:microsoft.com/office/officeart/2005/8/layout/cycle2"/>
    <dgm:cxn modelId="{1EABC85C-D75C-4411-8617-F1C3FA92FD6B}" type="presOf" srcId="{6C26B293-CCC0-4B21-A548-DCF772F47A46}" destId="{8B0A13E3-3BAF-4403-87B2-025CFD9A7F92}" srcOrd="0" destOrd="0" presId="urn:microsoft.com/office/officeart/2005/8/layout/cycle2"/>
    <dgm:cxn modelId="{C38D4C89-1C52-4493-95B6-B886834A3E4D}" type="presOf" srcId="{B5DAE679-A487-436C-9969-0DF23EA3071B}" destId="{227D0A28-6BC6-4AA0-BC09-85508AD64DA6}" srcOrd="0" destOrd="0" presId="urn:microsoft.com/office/officeart/2005/8/layout/cycle2"/>
    <dgm:cxn modelId="{0CB6ACFD-C70F-4E75-8821-2A71B058D38E}" type="presOf" srcId="{FD7817E2-D9F8-4D63-94CE-1A71EC85E415}" destId="{43AD95A2-45F4-43F6-ABEB-C3358C2523D9}" srcOrd="0"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A5201B36-103F-4B0C-BF21-7312C2E63D3A}" type="presOf" srcId="{B050EE36-3BF9-476C-950C-274D942D3809}" destId="{BFD3E901-BF79-464E-96DA-1BFFBAD65999}" srcOrd="1" destOrd="0" presId="urn:microsoft.com/office/officeart/2005/8/layout/cycle2"/>
    <dgm:cxn modelId="{56084043-8038-472B-8DFF-B43203B2B084}" type="presOf" srcId="{B050EE36-3BF9-476C-950C-274D942D3809}" destId="{340ECDDB-94F7-4099-A6CB-1795C0046255}" srcOrd="0"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2DC817E2-84BA-4C78-AD4B-C4F324288F24}" type="presOf" srcId="{AB711ABE-DB32-4FD2-AECE-094A5CED5572}" destId="{A7EF3F54-5929-41E9-B393-869549266178}" srcOrd="1" destOrd="0" presId="urn:microsoft.com/office/officeart/2005/8/layout/cycle2"/>
    <dgm:cxn modelId="{2045C96E-0CCD-4676-A205-D6975E0B76B0}" srcId="{BDD69CA1-59D5-4D13-AF89-488995D40653}" destId="{F643D776-A01A-4F96-83E8-11022519F036}" srcOrd="3" destOrd="0" parTransId="{F6C64AFD-2ECF-4968-A55D-78E9543E63BC}" sibTransId="{AB711ABE-DB32-4FD2-AECE-094A5CED5572}"/>
    <dgm:cxn modelId="{91438DBE-7326-441D-82A5-0DA0FE74FDAB}" type="presOf" srcId="{B5DAE679-A487-436C-9969-0DF23EA3071B}" destId="{6FA5D25E-5EDA-43AF-88E5-CE1576D00B7A}" srcOrd="1" destOrd="0" presId="urn:microsoft.com/office/officeart/2005/8/layout/cycle2"/>
    <dgm:cxn modelId="{B95A23E5-DF64-4500-81A9-D41FEB510D86}" type="presOf" srcId="{41FE6160-A50D-455E-825F-57DF94A885EE}" destId="{6A88A550-969F-411A-A676-BE31CD0714CA}" srcOrd="0" destOrd="0" presId="urn:microsoft.com/office/officeart/2005/8/layout/cycle2"/>
    <dgm:cxn modelId="{B697324B-18BB-4D67-854D-AF044B53E168}" type="presOf" srcId="{41FE6160-A50D-455E-825F-57DF94A885EE}" destId="{DA36E7CD-C452-415D-826E-2F80DE1C2EDD}" srcOrd="1" destOrd="0" presId="urn:microsoft.com/office/officeart/2005/8/layout/cycle2"/>
    <dgm:cxn modelId="{3B50C06E-4DAD-4FC2-8526-BA0CD48E1BED}" type="presOf" srcId="{6AAFB881-2BC9-4307-BC6A-E63592C5D31B}" destId="{02AB778A-4BA6-4AC9-98C3-0AC7E6F00FDB}" srcOrd="0" destOrd="0" presId="urn:microsoft.com/office/officeart/2005/8/layout/cycle2"/>
    <dgm:cxn modelId="{4566B7CF-0ED4-4292-B192-C037B8F13BF3}" type="presOf" srcId="{A7146DFD-6829-49C3-A088-8537CC6926E8}" destId="{BD499A84-6327-4E55-9201-6908F6FA0DF8}" srcOrd="0" destOrd="0" presId="urn:microsoft.com/office/officeart/2005/8/layout/cycle2"/>
    <dgm:cxn modelId="{BAACB838-323B-405B-8D5C-8D23556C09BD}" type="presOf" srcId="{BDD69CA1-59D5-4D13-AF89-488995D40653}" destId="{E5328A77-6432-4A88-92D1-D20B6664F22E}" srcOrd="0"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BD9A9135-A207-47F8-A5EC-F32E622F5A58}" type="presOf" srcId="{FE0DA3AA-3480-4BBB-AB5C-896941953F57}" destId="{5574E831-9BB5-4D85-A4DE-16333BE58E03}" srcOrd="0" destOrd="0" presId="urn:microsoft.com/office/officeart/2005/8/layout/cycle2"/>
    <dgm:cxn modelId="{67335D85-7049-4443-9DAC-2FE6A57AAEAC}" srcId="{BDD69CA1-59D5-4D13-AF89-488995D40653}" destId="{B7D891EF-B6BC-4A41-A9CF-43924596CD50}" srcOrd="8" destOrd="0" parTransId="{A66BC256-B3C5-498C-B2BD-E5306B570090}" sibTransId="{41FE6160-A50D-455E-825F-57DF94A885EE}"/>
    <dgm:cxn modelId="{7003AE6A-5F63-4224-8ACF-38C010BCEC31}" type="presOf" srcId="{62BDD5B6-858C-4996-850C-FFCC9136E44D}" destId="{3CAE246F-EA0C-4990-AC92-F533436DC8CB}" srcOrd="0" destOrd="0" presId="urn:microsoft.com/office/officeart/2005/8/layout/cycle2"/>
    <dgm:cxn modelId="{719593CB-4A49-4628-A060-400742D4DD0F}" type="presOf" srcId="{B7D891EF-B6BC-4A41-A9CF-43924596CD50}" destId="{8A70D305-4BCA-406F-AC8F-D1BE4740C473}" srcOrd="0" destOrd="0" presId="urn:microsoft.com/office/officeart/2005/8/layout/cycle2"/>
    <dgm:cxn modelId="{AB223443-40E0-4B1A-95D1-728CBE7D5F8F}" type="presOf" srcId="{7052C88D-0F8F-46DB-AB68-D3672221DFE0}" destId="{09F79ABB-3331-4E77-84C5-AF829AA4F984}" srcOrd="1" destOrd="0" presId="urn:microsoft.com/office/officeart/2005/8/layout/cycle2"/>
    <dgm:cxn modelId="{7EF67753-AA24-4335-9E4F-01C6DF56EA3B}" type="presOf" srcId="{722DD57A-32CE-4366-980E-548F3CDE0CF4}" destId="{D2B0DF49-062A-434D-8CB1-4ADCAD77846E}" srcOrd="1" destOrd="0" presId="urn:microsoft.com/office/officeart/2005/8/layout/cycle2"/>
    <dgm:cxn modelId="{294735D7-40C7-40F8-81D8-827F7438FE41}" type="presOf" srcId="{B8DE2545-6979-4CB5-BF28-B4915F9176CE}" destId="{8F5FAFF1-C757-43C8-8C31-59C6FEC1D61F}" srcOrd="1"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423E83C5-3596-496C-A16E-B6B36E50692B}" type="presOf" srcId="{722DD57A-32CE-4366-980E-548F3CDE0CF4}" destId="{C8127CDA-655D-4A3A-85A0-1D0783EF966E}" srcOrd="0" destOrd="0" presId="urn:microsoft.com/office/officeart/2005/8/layout/cycle2"/>
    <dgm:cxn modelId="{1D2EA85E-94A1-47E0-9D70-2FD5A369E6F3}" srcId="{BDD69CA1-59D5-4D13-AF89-488995D40653}" destId="{9F734CA5-6A4E-4A79-BF0A-A0D3783854D0}" srcOrd="7" destOrd="0" parTransId="{8C692ED4-F5A8-4AA8-9EC7-F18DEDE8EB50}" sibTransId="{722DD57A-32CE-4366-980E-548F3CDE0CF4}"/>
    <dgm:cxn modelId="{2E3A35B8-264C-4603-A883-42B3849554AA}" type="presOf" srcId="{9F734CA5-6A4E-4A79-BF0A-A0D3783854D0}" destId="{797FF259-4ED0-48A3-91A3-D1B9F06E10D5}" srcOrd="0" destOrd="0" presId="urn:microsoft.com/office/officeart/2005/8/layout/cycle2"/>
    <dgm:cxn modelId="{D8538676-6A16-407C-916A-5C32F917DD28}" type="presOf" srcId="{B8DE2545-6979-4CB5-BF28-B4915F9176CE}" destId="{ED370DB7-C4DC-4BB9-AA39-BA76792906C6}"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2FC67A13-477E-425A-8B96-5BAE169CC2A7}" type="presOf" srcId="{AB711ABE-DB32-4FD2-AECE-094A5CED5572}" destId="{11CF4C7D-F21F-4AED-BDDB-644266368CBD}" srcOrd="0" destOrd="0" presId="urn:microsoft.com/office/officeart/2005/8/layout/cycle2"/>
    <dgm:cxn modelId="{7D7248A9-1F8D-4C24-B183-A4AD11548CB0}" type="presOf" srcId="{6C26B293-CCC0-4B21-A548-DCF772F47A46}" destId="{1CE10EC3-A1E2-405C-8DEC-44FB17FA9A90}" srcOrd="1" destOrd="0" presId="urn:microsoft.com/office/officeart/2005/8/layout/cycle2"/>
    <dgm:cxn modelId="{D24BB102-0EED-427D-9991-B180C309B6D4}" type="presOf" srcId="{8E5D1F84-B592-4E22-8F70-28D25457DF71}" destId="{1E6E265A-77A3-40C7-891E-B91EDD9EAFAD}" srcOrd="1" destOrd="0" presId="urn:microsoft.com/office/officeart/2005/8/layout/cycle2"/>
    <dgm:cxn modelId="{533237C4-6D62-4ECB-86DF-9FE4AE5D8085}" type="presParOf" srcId="{E5328A77-6432-4A88-92D1-D20B6664F22E}" destId="{02AB778A-4BA6-4AC9-98C3-0AC7E6F00FDB}" srcOrd="0" destOrd="0" presId="urn:microsoft.com/office/officeart/2005/8/layout/cycle2"/>
    <dgm:cxn modelId="{4A2F6383-B1A6-43EB-BC22-E04FB0EBC16E}" type="presParOf" srcId="{E5328A77-6432-4A88-92D1-D20B6664F22E}" destId="{227D0A28-6BC6-4AA0-BC09-85508AD64DA6}" srcOrd="1" destOrd="0" presId="urn:microsoft.com/office/officeart/2005/8/layout/cycle2"/>
    <dgm:cxn modelId="{FA0E7AFA-004A-4959-BA14-B4498463850F}" type="presParOf" srcId="{227D0A28-6BC6-4AA0-BC09-85508AD64DA6}" destId="{6FA5D25E-5EDA-43AF-88E5-CE1576D00B7A}" srcOrd="0" destOrd="0" presId="urn:microsoft.com/office/officeart/2005/8/layout/cycle2"/>
    <dgm:cxn modelId="{52E6A12B-56F9-458B-8804-7EA170EEEC02}" type="presParOf" srcId="{E5328A77-6432-4A88-92D1-D20B6664F22E}" destId="{43AD95A2-45F4-43F6-ABEB-C3358C2523D9}" srcOrd="2" destOrd="0" presId="urn:microsoft.com/office/officeart/2005/8/layout/cycle2"/>
    <dgm:cxn modelId="{AE821EA0-33D5-4E03-A024-56CDD7A8F967}" type="presParOf" srcId="{E5328A77-6432-4A88-92D1-D20B6664F22E}" destId="{340ECDDB-94F7-4099-A6CB-1795C0046255}" srcOrd="3" destOrd="0" presId="urn:microsoft.com/office/officeart/2005/8/layout/cycle2"/>
    <dgm:cxn modelId="{B489B0A4-42C5-4D35-89AC-069999409EAB}" type="presParOf" srcId="{340ECDDB-94F7-4099-A6CB-1795C0046255}" destId="{BFD3E901-BF79-464E-96DA-1BFFBAD65999}" srcOrd="0" destOrd="0" presId="urn:microsoft.com/office/officeart/2005/8/layout/cycle2"/>
    <dgm:cxn modelId="{1553A971-C233-43DE-B70C-40B0D8F206D1}" type="presParOf" srcId="{E5328A77-6432-4A88-92D1-D20B6664F22E}" destId="{3CAE246F-EA0C-4990-AC92-F533436DC8CB}" srcOrd="4" destOrd="0" presId="urn:microsoft.com/office/officeart/2005/8/layout/cycle2"/>
    <dgm:cxn modelId="{68BEB0C9-D14A-456F-8BA9-9E9149CF6350}" type="presParOf" srcId="{E5328A77-6432-4A88-92D1-D20B6664F22E}" destId="{8B0A13E3-3BAF-4403-87B2-025CFD9A7F92}" srcOrd="5" destOrd="0" presId="urn:microsoft.com/office/officeart/2005/8/layout/cycle2"/>
    <dgm:cxn modelId="{3BD504CD-5F3E-4FB2-94A8-D0FFB6F45BDF}" type="presParOf" srcId="{8B0A13E3-3BAF-4403-87B2-025CFD9A7F92}" destId="{1CE10EC3-A1E2-405C-8DEC-44FB17FA9A90}" srcOrd="0" destOrd="0" presId="urn:microsoft.com/office/officeart/2005/8/layout/cycle2"/>
    <dgm:cxn modelId="{DAFAF114-7FFF-47CB-9BEE-4B00505077F8}" type="presParOf" srcId="{E5328A77-6432-4A88-92D1-D20B6664F22E}" destId="{046D4EEB-6F8D-4117-B836-42F4219198D3}" srcOrd="6" destOrd="0" presId="urn:microsoft.com/office/officeart/2005/8/layout/cycle2"/>
    <dgm:cxn modelId="{2C48BD18-75AF-4312-9691-4ACDE58FFBB9}" type="presParOf" srcId="{E5328A77-6432-4A88-92D1-D20B6664F22E}" destId="{11CF4C7D-F21F-4AED-BDDB-644266368CBD}" srcOrd="7" destOrd="0" presId="urn:microsoft.com/office/officeart/2005/8/layout/cycle2"/>
    <dgm:cxn modelId="{73341731-6E12-4855-953C-7CC329799825}" type="presParOf" srcId="{11CF4C7D-F21F-4AED-BDDB-644266368CBD}" destId="{A7EF3F54-5929-41E9-B393-869549266178}" srcOrd="0" destOrd="0" presId="urn:microsoft.com/office/officeart/2005/8/layout/cycle2"/>
    <dgm:cxn modelId="{685C5CF9-ADB8-41EE-95A5-195B874730B9}" type="presParOf" srcId="{E5328A77-6432-4A88-92D1-D20B6664F22E}" destId="{5574E831-9BB5-4D85-A4DE-16333BE58E03}" srcOrd="8" destOrd="0" presId="urn:microsoft.com/office/officeart/2005/8/layout/cycle2"/>
    <dgm:cxn modelId="{4DB86BA2-983A-4C35-8458-C145F5FA491B}" type="presParOf" srcId="{E5328A77-6432-4A88-92D1-D20B6664F22E}" destId="{ED370DB7-C4DC-4BB9-AA39-BA76792906C6}" srcOrd="9" destOrd="0" presId="urn:microsoft.com/office/officeart/2005/8/layout/cycle2"/>
    <dgm:cxn modelId="{ED1503EC-C529-4C11-8381-29F76210AE9C}" type="presParOf" srcId="{ED370DB7-C4DC-4BB9-AA39-BA76792906C6}" destId="{8F5FAFF1-C757-43C8-8C31-59C6FEC1D61F}" srcOrd="0" destOrd="0" presId="urn:microsoft.com/office/officeart/2005/8/layout/cycle2"/>
    <dgm:cxn modelId="{EDC9DD29-72A0-4E68-AD71-360BA691C9C5}" type="presParOf" srcId="{E5328A77-6432-4A88-92D1-D20B6664F22E}" destId="{F29948AB-3A60-4F0C-8A76-7A643F0E9464}" srcOrd="10" destOrd="0" presId="urn:microsoft.com/office/officeart/2005/8/layout/cycle2"/>
    <dgm:cxn modelId="{6C792574-0260-4A5D-92BF-1B69172B275E}" type="presParOf" srcId="{E5328A77-6432-4A88-92D1-D20B6664F22E}" destId="{F1BB1B06-666C-4FFD-AA5F-101F7784ABA1}" srcOrd="11" destOrd="0" presId="urn:microsoft.com/office/officeart/2005/8/layout/cycle2"/>
    <dgm:cxn modelId="{0AA99A96-E898-4B4B-8905-BC7A8EC62FD5}" type="presParOf" srcId="{F1BB1B06-666C-4FFD-AA5F-101F7784ABA1}" destId="{09F79ABB-3331-4E77-84C5-AF829AA4F984}" srcOrd="0" destOrd="0" presId="urn:microsoft.com/office/officeart/2005/8/layout/cycle2"/>
    <dgm:cxn modelId="{1B6C8D41-A135-41B2-8A0F-45917DB8E544}" type="presParOf" srcId="{E5328A77-6432-4A88-92D1-D20B6664F22E}" destId="{BD499A84-6327-4E55-9201-6908F6FA0DF8}" srcOrd="12" destOrd="0" presId="urn:microsoft.com/office/officeart/2005/8/layout/cycle2"/>
    <dgm:cxn modelId="{B5FE8901-3F47-4898-8FC0-06E0FE3AE2C9}" type="presParOf" srcId="{E5328A77-6432-4A88-92D1-D20B6664F22E}" destId="{89E6933F-A494-43B5-BF84-FDE5F675D893}" srcOrd="13" destOrd="0" presId="urn:microsoft.com/office/officeart/2005/8/layout/cycle2"/>
    <dgm:cxn modelId="{B11974C7-1B19-4C89-8DF7-101B1F2C26B4}" type="presParOf" srcId="{89E6933F-A494-43B5-BF84-FDE5F675D893}" destId="{1E6E265A-77A3-40C7-891E-B91EDD9EAFAD}" srcOrd="0" destOrd="0" presId="urn:microsoft.com/office/officeart/2005/8/layout/cycle2"/>
    <dgm:cxn modelId="{79F8A74F-7E3C-404C-BA33-3063F7D62F98}" type="presParOf" srcId="{E5328A77-6432-4A88-92D1-D20B6664F22E}" destId="{797FF259-4ED0-48A3-91A3-D1B9F06E10D5}" srcOrd="14" destOrd="0" presId="urn:microsoft.com/office/officeart/2005/8/layout/cycle2"/>
    <dgm:cxn modelId="{7E5ADE18-6B7C-4B4A-82A1-A7B66103579D}" type="presParOf" srcId="{E5328A77-6432-4A88-92D1-D20B6664F22E}" destId="{C8127CDA-655D-4A3A-85A0-1D0783EF966E}" srcOrd="15" destOrd="0" presId="urn:microsoft.com/office/officeart/2005/8/layout/cycle2"/>
    <dgm:cxn modelId="{C90C926A-73BA-4018-820C-A5A75341A492}" type="presParOf" srcId="{C8127CDA-655D-4A3A-85A0-1D0783EF966E}" destId="{D2B0DF49-062A-434D-8CB1-4ADCAD77846E}" srcOrd="0" destOrd="0" presId="urn:microsoft.com/office/officeart/2005/8/layout/cycle2"/>
    <dgm:cxn modelId="{0D565AC4-C42E-4930-8D81-CC77FBDABE86}" type="presParOf" srcId="{E5328A77-6432-4A88-92D1-D20B6664F22E}" destId="{8A70D305-4BCA-406F-AC8F-D1BE4740C473}" srcOrd="16" destOrd="0" presId="urn:microsoft.com/office/officeart/2005/8/layout/cycle2"/>
    <dgm:cxn modelId="{D47CE25F-B5EF-42C6-A49B-713A77928297}" type="presParOf" srcId="{E5328A77-6432-4A88-92D1-D20B6664F22E}" destId="{6A88A550-969F-411A-A676-BE31CD0714CA}" srcOrd="17" destOrd="0" presId="urn:microsoft.com/office/officeart/2005/8/layout/cycle2"/>
    <dgm:cxn modelId="{F257215B-837C-41FA-AE81-12C0F8E2FE1C}"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DD69CA1-59D5-4D13-AF89-488995D4065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6AAFB881-2BC9-4307-BC6A-E63592C5D31B}">
      <dgm:prSet phldrT="[Text]"/>
      <dgm:spPr/>
      <dgm:t>
        <a:bodyPr/>
        <a:lstStyle/>
        <a:p>
          <a:r>
            <a:rPr lang="en-US" dirty="0" smtClean="0"/>
            <a:t>Identify</a:t>
          </a:r>
          <a:endParaRPr lang="en-US" dirty="0"/>
        </a:p>
      </dgm:t>
    </dgm:pt>
    <dgm:pt modelId="{4DB3006C-6211-439E-8BCD-E3ABC56610CB}" type="parTrans" cxnId="{15B0F308-BB9A-4636-B75B-5ACF5C926302}">
      <dgm:prSet/>
      <dgm:spPr/>
      <dgm:t>
        <a:bodyPr/>
        <a:lstStyle/>
        <a:p>
          <a:endParaRPr lang="en-US"/>
        </a:p>
      </dgm:t>
    </dgm:pt>
    <dgm:pt modelId="{B5DAE679-A487-436C-9969-0DF23EA3071B}" type="sibTrans" cxnId="{15B0F308-BB9A-4636-B75B-5ACF5C926302}">
      <dgm:prSet/>
      <dgm:spPr/>
      <dgm:t>
        <a:bodyPr/>
        <a:lstStyle/>
        <a:p>
          <a:endParaRPr lang="en-US" dirty="0"/>
        </a:p>
      </dgm:t>
    </dgm:pt>
    <dgm:pt modelId="{62BDD5B6-858C-4996-850C-FFCC9136E44D}">
      <dgm:prSet phldrT="[Text]"/>
      <dgm:spPr/>
      <dgm:t>
        <a:bodyPr/>
        <a:lstStyle/>
        <a:p>
          <a:r>
            <a:rPr lang="en-US" dirty="0" smtClean="0"/>
            <a:t>Educate</a:t>
          </a:r>
          <a:endParaRPr lang="en-US" dirty="0"/>
        </a:p>
      </dgm:t>
    </dgm:pt>
    <dgm:pt modelId="{37C30936-81CF-4E15-A48B-91B067A70B27}" type="parTrans" cxnId="{53CE7DF3-6499-414D-BB92-744A37C252F7}">
      <dgm:prSet/>
      <dgm:spPr/>
      <dgm:t>
        <a:bodyPr/>
        <a:lstStyle/>
        <a:p>
          <a:endParaRPr lang="en-US"/>
        </a:p>
      </dgm:t>
    </dgm:pt>
    <dgm:pt modelId="{6C26B293-CCC0-4B21-A548-DCF772F47A46}" type="sibTrans" cxnId="{53CE7DF3-6499-414D-BB92-744A37C252F7}">
      <dgm:prSet/>
      <dgm:spPr/>
      <dgm:t>
        <a:bodyPr/>
        <a:lstStyle/>
        <a:p>
          <a:endParaRPr lang="en-US" dirty="0"/>
        </a:p>
      </dgm:t>
    </dgm:pt>
    <dgm:pt modelId="{F643D776-A01A-4F96-83E8-11022519F036}">
      <dgm:prSet phldrT="[Text]"/>
      <dgm:spPr/>
      <dgm:t>
        <a:bodyPr/>
        <a:lstStyle/>
        <a:p>
          <a:r>
            <a:rPr lang="en-US" dirty="0" smtClean="0"/>
            <a:t>Cultivate</a:t>
          </a:r>
          <a:endParaRPr lang="en-US" dirty="0"/>
        </a:p>
      </dgm:t>
    </dgm:pt>
    <dgm:pt modelId="{F6C64AFD-2ECF-4968-A55D-78E9543E63BC}" type="parTrans" cxnId="{2045C96E-0CCD-4676-A205-D6975E0B76B0}">
      <dgm:prSet/>
      <dgm:spPr/>
      <dgm:t>
        <a:bodyPr/>
        <a:lstStyle/>
        <a:p>
          <a:endParaRPr lang="en-US"/>
        </a:p>
      </dgm:t>
    </dgm:pt>
    <dgm:pt modelId="{AB711ABE-DB32-4FD2-AECE-094A5CED5572}" type="sibTrans" cxnId="{2045C96E-0CCD-4676-A205-D6975E0B76B0}">
      <dgm:prSet/>
      <dgm:spPr/>
      <dgm:t>
        <a:bodyPr/>
        <a:lstStyle/>
        <a:p>
          <a:endParaRPr lang="en-US" dirty="0"/>
        </a:p>
      </dgm:t>
    </dgm:pt>
    <dgm:pt modelId="{B7D891EF-B6BC-4A41-A9CF-43924596CD50}">
      <dgm:prSet phldrT="[Text]"/>
      <dgm:spPr>
        <a:solidFill>
          <a:srgbClr val="FFC000"/>
        </a:solidFill>
      </dgm:spPr>
      <dgm:t>
        <a:bodyPr/>
        <a:lstStyle/>
        <a:p>
          <a:r>
            <a:rPr lang="en-US" dirty="0" smtClean="0">
              <a:solidFill>
                <a:schemeClr val="tx1"/>
              </a:solidFill>
            </a:rPr>
            <a:t>Rotate</a:t>
          </a:r>
          <a:endParaRPr lang="en-US" dirty="0">
            <a:solidFill>
              <a:schemeClr val="tx1"/>
            </a:solidFill>
          </a:endParaRPr>
        </a:p>
      </dgm:t>
    </dgm:pt>
    <dgm:pt modelId="{A66BC256-B3C5-498C-B2BD-E5306B570090}" type="parTrans" cxnId="{67335D85-7049-4443-9DAC-2FE6A57AAEAC}">
      <dgm:prSet/>
      <dgm:spPr/>
      <dgm:t>
        <a:bodyPr/>
        <a:lstStyle/>
        <a:p>
          <a:endParaRPr lang="en-US"/>
        </a:p>
      </dgm:t>
    </dgm:pt>
    <dgm:pt modelId="{41FE6160-A50D-455E-825F-57DF94A885EE}" type="sibTrans" cxnId="{67335D85-7049-4443-9DAC-2FE6A57AAEAC}">
      <dgm:prSet/>
      <dgm:spPr/>
      <dgm:t>
        <a:bodyPr/>
        <a:lstStyle/>
        <a:p>
          <a:endParaRPr lang="en-US" dirty="0"/>
        </a:p>
      </dgm:t>
    </dgm:pt>
    <dgm:pt modelId="{FE0DA3AA-3480-4BBB-AB5C-896941953F57}">
      <dgm:prSet phldrT="[Text]"/>
      <dgm:spPr/>
      <dgm:t>
        <a:bodyPr/>
        <a:lstStyle/>
        <a:p>
          <a:r>
            <a:rPr lang="en-US" dirty="0" smtClean="0"/>
            <a:t>Engage</a:t>
          </a:r>
          <a:endParaRPr lang="en-US" dirty="0"/>
        </a:p>
      </dgm:t>
    </dgm:pt>
    <dgm:pt modelId="{2C2BC291-F91F-4637-AB4C-876DC7EC183B}" type="parTrans" cxnId="{F39B1C16-AB21-45BB-812C-D383FB4B84FD}">
      <dgm:prSet/>
      <dgm:spPr/>
      <dgm:t>
        <a:bodyPr/>
        <a:lstStyle/>
        <a:p>
          <a:endParaRPr lang="en-US"/>
        </a:p>
      </dgm:t>
    </dgm:pt>
    <dgm:pt modelId="{B8DE2545-6979-4CB5-BF28-B4915F9176CE}" type="sibTrans" cxnId="{F39B1C16-AB21-45BB-812C-D383FB4B84FD}">
      <dgm:prSet/>
      <dgm:spPr/>
      <dgm:t>
        <a:bodyPr/>
        <a:lstStyle/>
        <a:p>
          <a:endParaRPr lang="en-US" dirty="0"/>
        </a:p>
      </dgm:t>
    </dgm:pt>
    <dgm:pt modelId="{4959E1D2-3A1A-4A03-A031-D676051CA281}">
      <dgm:prSet phldrT="[Text]"/>
      <dgm:spPr/>
      <dgm:t>
        <a:bodyPr/>
        <a:lstStyle/>
        <a:p>
          <a:r>
            <a:rPr lang="en-US" dirty="0" smtClean="0"/>
            <a:t>Invite</a:t>
          </a:r>
          <a:endParaRPr lang="en-US" dirty="0"/>
        </a:p>
      </dgm:t>
    </dgm:pt>
    <dgm:pt modelId="{826134C9-42DA-4900-929B-4E26F7323782}" type="parTrans" cxnId="{179066FF-09C8-410B-9860-95EFCE37A622}">
      <dgm:prSet/>
      <dgm:spPr/>
      <dgm:t>
        <a:bodyPr/>
        <a:lstStyle/>
        <a:p>
          <a:endParaRPr lang="en-US"/>
        </a:p>
      </dgm:t>
    </dgm:pt>
    <dgm:pt modelId="{7052C88D-0F8F-46DB-AB68-D3672221DFE0}" type="sibTrans" cxnId="{179066FF-09C8-410B-9860-95EFCE37A622}">
      <dgm:prSet/>
      <dgm:spPr/>
      <dgm:t>
        <a:bodyPr/>
        <a:lstStyle/>
        <a:p>
          <a:endParaRPr lang="en-US" dirty="0"/>
        </a:p>
      </dgm:t>
    </dgm:pt>
    <dgm:pt modelId="{A7146DFD-6829-49C3-A088-8537CC6926E8}">
      <dgm:prSet phldrT="[Text]"/>
      <dgm:spPr/>
      <dgm:t>
        <a:bodyPr/>
        <a:lstStyle/>
        <a:p>
          <a:r>
            <a:rPr lang="en-US" dirty="0" smtClean="0"/>
            <a:t>Orient</a:t>
          </a:r>
          <a:endParaRPr lang="en-US" dirty="0"/>
        </a:p>
      </dgm:t>
    </dgm:pt>
    <dgm:pt modelId="{E5E3B87C-2333-460D-8860-95822C65DE4F}" type="parTrans" cxnId="{3A9A167F-8517-4F23-96B6-8679BBF29FED}">
      <dgm:prSet/>
      <dgm:spPr/>
      <dgm:t>
        <a:bodyPr/>
        <a:lstStyle/>
        <a:p>
          <a:endParaRPr lang="en-US"/>
        </a:p>
      </dgm:t>
    </dgm:pt>
    <dgm:pt modelId="{8E5D1F84-B592-4E22-8F70-28D25457DF71}" type="sibTrans" cxnId="{3A9A167F-8517-4F23-96B6-8679BBF29FED}">
      <dgm:prSet/>
      <dgm:spPr/>
      <dgm:t>
        <a:bodyPr/>
        <a:lstStyle/>
        <a:p>
          <a:endParaRPr lang="en-US" dirty="0"/>
        </a:p>
      </dgm:t>
    </dgm:pt>
    <dgm:pt modelId="{9F734CA5-6A4E-4A79-BF0A-A0D3783854D0}">
      <dgm:prSet phldrT="[Text]"/>
      <dgm:spPr/>
      <dgm:t>
        <a:bodyPr/>
        <a:lstStyle/>
        <a:p>
          <a:r>
            <a:rPr lang="en-US" dirty="0" smtClean="0"/>
            <a:t>Celebrate</a:t>
          </a:r>
          <a:endParaRPr lang="en-US" dirty="0"/>
        </a:p>
      </dgm:t>
    </dgm:pt>
    <dgm:pt modelId="{8C692ED4-F5A8-4AA8-9EC7-F18DEDE8EB50}" type="parTrans" cxnId="{1D2EA85E-94A1-47E0-9D70-2FD5A369E6F3}">
      <dgm:prSet/>
      <dgm:spPr/>
      <dgm:t>
        <a:bodyPr/>
        <a:lstStyle/>
        <a:p>
          <a:endParaRPr lang="en-US"/>
        </a:p>
      </dgm:t>
    </dgm:pt>
    <dgm:pt modelId="{722DD57A-32CE-4366-980E-548F3CDE0CF4}" type="sibTrans" cxnId="{1D2EA85E-94A1-47E0-9D70-2FD5A369E6F3}">
      <dgm:prSet/>
      <dgm:spPr/>
      <dgm:t>
        <a:bodyPr/>
        <a:lstStyle/>
        <a:p>
          <a:endParaRPr lang="en-US" dirty="0"/>
        </a:p>
      </dgm:t>
    </dgm:pt>
    <dgm:pt modelId="{FD7817E2-D9F8-4D63-94CE-1A71EC85E415}">
      <dgm:prSet phldrT="[Text]"/>
      <dgm:spPr/>
      <dgm:t>
        <a:bodyPr/>
        <a:lstStyle/>
        <a:p>
          <a:r>
            <a:rPr lang="en-US" dirty="0" smtClean="0"/>
            <a:t>Communicate</a:t>
          </a:r>
          <a:endParaRPr lang="en-US" dirty="0"/>
        </a:p>
      </dgm:t>
    </dgm:pt>
    <dgm:pt modelId="{05AFA5CE-D6F5-4B05-A4EC-A4EB04228965}" type="parTrans" cxnId="{99A8900B-71EA-4C4D-BC83-C36AE25DF74A}">
      <dgm:prSet/>
      <dgm:spPr/>
      <dgm:t>
        <a:bodyPr/>
        <a:lstStyle/>
        <a:p>
          <a:endParaRPr lang="en-US"/>
        </a:p>
      </dgm:t>
    </dgm:pt>
    <dgm:pt modelId="{B050EE36-3BF9-476C-950C-274D942D3809}" type="sibTrans" cxnId="{99A8900B-71EA-4C4D-BC83-C36AE25DF74A}">
      <dgm:prSet/>
      <dgm:spPr/>
      <dgm:t>
        <a:bodyPr/>
        <a:lstStyle/>
        <a:p>
          <a:endParaRPr lang="en-US" dirty="0"/>
        </a:p>
      </dgm:t>
    </dgm:pt>
    <dgm:pt modelId="{E5328A77-6432-4A88-92D1-D20B6664F22E}" type="pres">
      <dgm:prSet presAssocID="{BDD69CA1-59D5-4D13-AF89-488995D40653}" presName="cycle" presStyleCnt="0">
        <dgm:presLayoutVars>
          <dgm:dir/>
          <dgm:resizeHandles val="exact"/>
        </dgm:presLayoutVars>
      </dgm:prSet>
      <dgm:spPr/>
      <dgm:t>
        <a:bodyPr/>
        <a:lstStyle/>
        <a:p>
          <a:endParaRPr lang="en-US"/>
        </a:p>
      </dgm:t>
    </dgm:pt>
    <dgm:pt modelId="{02AB778A-4BA6-4AC9-98C3-0AC7E6F00FDB}" type="pres">
      <dgm:prSet presAssocID="{6AAFB881-2BC9-4307-BC6A-E63592C5D31B}" presName="node" presStyleLbl="node1" presStyleIdx="0" presStyleCnt="9">
        <dgm:presLayoutVars>
          <dgm:bulletEnabled val="1"/>
        </dgm:presLayoutVars>
      </dgm:prSet>
      <dgm:spPr/>
      <dgm:t>
        <a:bodyPr/>
        <a:lstStyle/>
        <a:p>
          <a:endParaRPr lang="en-US"/>
        </a:p>
      </dgm:t>
    </dgm:pt>
    <dgm:pt modelId="{227D0A28-6BC6-4AA0-BC09-85508AD64DA6}" type="pres">
      <dgm:prSet presAssocID="{B5DAE679-A487-436C-9969-0DF23EA3071B}" presName="sibTrans" presStyleLbl="sibTrans2D1" presStyleIdx="0" presStyleCnt="9"/>
      <dgm:spPr/>
      <dgm:t>
        <a:bodyPr/>
        <a:lstStyle/>
        <a:p>
          <a:endParaRPr lang="en-US"/>
        </a:p>
      </dgm:t>
    </dgm:pt>
    <dgm:pt modelId="{6FA5D25E-5EDA-43AF-88E5-CE1576D00B7A}" type="pres">
      <dgm:prSet presAssocID="{B5DAE679-A487-436C-9969-0DF23EA3071B}" presName="connectorText" presStyleLbl="sibTrans2D1" presStyleIdx="0" presStyleCnt="9"/>
      <dgm:spPr/>
      <dgm:t>
        <a:bodyPr/>
        <a:lstStyle/>
        <a:p>
          <a:endParaRPr lang="en-US"/>
        </a:p>
      </dgm:t>
    </dgm:pt>
    <dgm:pt modelId="{43AD95A2-45F4-43F6-ABEB-C3358C2523D9}" type="pres">
      <dgm:prSet presAssocID="{FD7817E2-D9F8-4D63-94CE-1A71EC85E415}" presName="node" presStyleLbl="node1" presStyleIdx="1" presStyleCnt="9">
        <dgm:presLayoutVars>
          <dgm:bulletEnabled val="1"/>
        </dgm:presLayoutVars>
      </dgm:prSet>
      <dgm:spPr/>
      <dgm:t>
        <a:bodyPr/>
        <a:lstStyle/>
        <a:p>
          <a:endParaRPr lang="en-US"/>
        </a:p>
      </dgm:t>
    </dgm:pt>
    <dgm:pt modelId="{340ECDDB-94F7-4099-A6CB-1795C0046255}" type="pres">
      <dgm:prSet presAssocID="{B050EE36-3BF9-476C-950C-274D942D3809}" presName="sibTrans" presStyleLbl="sibTrans2D1" presStyleIdx="1" presStyleCnt="9"/>
      <dgm:spPr/>
      <dgm:t>
        <a:bodyPr/>
        <a:lstStyle/>
        <a:p>
          <a:endParaRPr lang="en-US"/>
        </a:p>
      </dgm:t>
    </dgm:pt>
    <dgm:pt modelId="{BFD3E901-BF79-464E-96DA-1BFFBAD65999}" type="pres">
      <dgm:prSet presAssocID="{B050EE36-3BF9-476C-950C-274D942D3809}" presName="connectorText" presStyleLbl="sibTrans2D1" presStyleIdx="1" presStyleCnt="9"/>
      <dgm:spPr/>
      <dgm:t>
        <a:bodyPr/>
        <a:lstStyle/>
        <a:p>
          <a:endParaRPr lang="en-US"/>
        </a:p>
      </dgm:t>
    </dgm:pt>
    <dgm:pt modelId="{3CAE246F-EA0C-4990-AC92-F533436DC8CB}" type="pres">
      <dgm:prSet presAssocID="{62BDD5B6-858C-4996-850C-FFCC9136E44D}" presName="node" presStyleLbl="node1" presStyleIdx="2" presStyleCnt="9">
        <dgm:presLayoutVars>
          <dgm:bulletEnabled val="1"/>
        </dgm:presLayoutVars>
      </dgm:prSet>
      <dgm:spPr/>
      <dgm:t>
        <a:bodyPr/>
        <a:lstStyle/>
        <a:p>
          <a:endParaRPr lang="en-US"/>
        </a:p>
      </dgm:t>
    </dgm:pt>
    <dgm:pt modelId="{8B0A13E3-3BAF-4403-87B2-025CFD9A7F92}" type="pres">
      <dgm:prSet presAssocID="{6C26B293-CCC0-4B21-A548-DCF772F47A46}" presName="sibTrans" presStyleLbl="sibTrans2D1" presStyleIdx="2" presStyleCnt="9"/>
      <dgm:spPr/>
      <dgm:t>
        <a:bodyPr/>
        <a:lstStyle/>
        <a:p>
          <a:endParaRPr lang="en-US"/>
        </a:p>
      </dgm:t>
    </dgm:pt>
    <dgm:pt modelId="{1CE10EC3-A1E2-405C-8DEC-44FB17FA9A90}" type="pres">
      <dgm:prSet presAssocID="{6C26B293-CCC0-4B21-A548-DCF772F47A46}" presName="connectorText" presStyleLbl="sibTrans2D1" presStyleIdx="2" presStyleCnt="9"/>
      <dgm:spPr/>
      <dgm:t>
        <a:bodyPr/>
        <a:lstStyle/>
        <a:p>
          <a:endParaRPr lang="en-US"/>
        </a:p>
      </dgm:t>
    </dgm:pt>
    <dgm:pt modelId="{046D4EEB-6F8D-4117-B836-42F4219198D3}" type="pres">
      <dgm:prSet presAssocID="{F643D776-A01A-4F96-83E8-11022519F036}" presName="node" presStyleLbl="node1" presStyleIdx="3" presStyleCnt="9">
        <dgm:presLayoutVars>
          <dgm:bulletEnabled val="1"/>
        </dgm:presLayoutVars>
      </dgm:prSet>
      <dgm:spPr/>
      <dgm:t>
        <a:bodyPr/>
        <a:lstStyle/>
        <a:p>
          <a:endParaRPr lang="en-US"/>
        </a:p>
      </dgm:t>
    </dgm:pt>
    <dgm:pt modelId="{11CF4C7D-F21F-4AED-BDDB-644266368CBD}" type="pres">
      <dgm:prSet presAssocID="{AB711ABE-DB32-4FD2-AECE-094A5CED5572}" presName="sibTrans" presStyleLbl="sibTrans2D1" presStyleIdx="3" presStyleCnt="9"/>
      <dgm:spPr/>
      <dgm:t>
        <a:bodyPr/>
        <a:lstStyle/>
        <a:p>
          <a:endParaRPr lang="en-US"/>
        </a:p>
      </dgm:t>
    </dgm:pt>
    <dgm:pt modelId="{A7EF3F54-5929-41E9-B393-869549266178}" type="pres">
      <dgm:prSet presAssocID="{AB711ABE-DB32-4FD2-AECE-094A5CED5572}" presName="connectorText" presStyleLbl="sibTrans2D1" presStyleIdx="3" presStyleCnt="9"/>
      <dgm:spPr/>
      <dgm:t>
        <a:bodyPr/>
        <a:lstStyle/>
        <a:p>
          <a:endParaRPr lang="en-US"/>
        </a:p>
      </dgm:t>
    </dgm:pt>
    <dgm:pt modelId="{5574E831-9BB5-4D85-A4DE-16333BE58E03}" type="pres">
      <dgm:prSet presAssocID="{FE0DA3AA-3480-4BBB-AB5C-896941953F57}" presName="node" presStyleLbl="node1" presStyleIdx="4" presStyleCnt="9">
        <dgm:presLayoutVars>
          <dgm:bulletEnabled val="1"/>
        </dgm:presLayoutVars>
      </dgm:prSet>
      <dgm:spPr/>
      <dgm:t>
        <a:bodyPr/>
        <a:lstStyle/>
        <a:p>
          <a:endParaRPr lang="en-US"/>
        </a:p>
      </dgm:t>
    </dgm:pt>
    <dgm:pt modelId="{ED370DB7-C4DC-4BB9-AA39-BA76792906C6}" type="pres">
      <dgm:prSet presAssocID="{B8DE2545-6979-4CB5-BF28-B4915F9176CE}" presName="sibTrans" presStyleLbl="sibTrans2D1" presStyleIdx="4" presStyleCnt="9"/>
      <dgm:spPr/>
      <dgm:t>
        <a:bodyPr/>
        <a:lstStyle/>
        <a:p>
          <a:endParaRPr lang="en-US"/>
        </a:p>
      </dgm:t>
    </dgm:pt>
    <dgm:pt modelId="{8F5FAFF1-C757-43C8-8C31-59C6FEC1D61F}" type="pres">
      <dgm:prSet presAssocID="{B8DE2545-6979-4CB5-BF28-B4915F9176CE}" presName="connectorText" presStyleLbl="sibTrans2D1" presStyleIdx="4" presStyleCnt="9"/>
      <dgm:spPr/>
      <dgm:t>
        <a:bodyPr/>
        <a:lstStyle/>
        <a:p>
          <a:endParaRPr lang="en-US"/>
        </a:p>
      </dgm:t>
    </dgm:pt>
    <dgm:pt modelId="{F29948AB-3A60-4F0C-8A76-7A643F0E9464}" type="pres">
      <dgm:prSet presAssocID="{4959E1D2-3A1A-4A03-A031-D676051CA281}" presName="node" presStyleLbl="node1" presStyleIdx="5" presStyleCnt="9">
        <dgm:presLayoutVars>
          <dgm:bulletEnabled val="1"/>
        </dgm:presLayoutVars>
      </dgm:prSet>
      <dgm:spPr/>
      <dgm:t>
        <a:bodyPr/>
        <a:lstStyle/>
        <a:p>
          <a:endParaRPr lang="en-US"/>
        </a:p>
      </dgm:t>
    </dgm:pt>
    <dgm:pt modelId="{F1BB1B06-666C-4FFD-AA5F-101F7784ABA1}" type="pres">
      <dgm:prSet presAssocID="{7052C88D-0F8F-46DB-AB68-D3672221DFE0}" presName="sibTrans" presStyleLbl="sibTrans2D1" presStyleIdx="5" presStyleCnt="9"/>
      <dgm:spPr/>
      <dgm:t>
        <a:bodyPr/>
        <a:lstStyle/>
        <a:p>
          <a:endParaRPr lang="en-US"/>
        </a:p>
      </dgm:t>
    </dgm:pt>
    <dgm:pt modelId="{09F79ABB-3331-4E77-84C5-AF829AA4F984}" type="pres">
      <dgm:prSet presAssocID="{7052C88D-0F8F-46DB-AB68-D3672221DFE0}" presName="connectorText" presStyleLbl="sibTrans2D1" presStyleIdx="5" presStyleCnt="9"/>
      <dgm:spPr/>
      <dgm:t>
        <a:bodyPr/>
        <a:lstStyle/>
        <a:p>
          <a:endParaRPr lang="en-US"/>
        </a:p>
      </dgm:t>
    </dgm:pt>
    <dgm:pt modelId="{BD499A84-6327-4E55-9201-6908F6FA0DF8}" type="pres">
      <dgm:prSet presAssocID="{A7146DFD-6829-49C3-A088-8537CC6926E8}" presName="node" presStyleLbl="node1" presStyleIdx="6" presStyleCnt="9">
        <dgm:presLayoutVars>
          <dgm:bulletEnabled val="1"/>
        </dgm:presLayoutVars>
      </dgm:prSet>
      <dgm:spPr/>
      <dgm:t>
        <a:bodyPr/>
        <a:lstStyle/>
        <a:p>
          <a:endParaRPr lang="en-US"/>
        </a:p>
      </dgm:t>
    </dgm:pt>
    <dgm:pt modelId="{89E6933F-A494-43B5-BF84-FDE5F675D893}" type="pres">
      <dgm:prSet presAssocID="{8E5D1F84-B592-4E22-8F70-28D25457DF71}" presName="sibTrans" presStyleLbl="sibTrans2D1" presStyleIdx="6" presStyleCnt="9"/>
      <dgm:spPr/>
      <dgm:t>
        <a:bodyPr/>
        <a:lstStyle/>
        <a:p>
          <a:endParaRPr lang="en-US"/>
        </a:p>
      </dgm:t>
    </dgm:pt>
    <dgm:pt modelId="{1E6E265A-77A3-40C7-891E-B91EDD9EAFAD}" type="pres">
      <dgm:prSet presAssocID="{8E5D1F84-B592-4E22-8F70-28D25457DF71}" presName="connectorText" presStyleLbl="sibTrans2D1" presStyleIdx="6" presStyleCnt="9"/>
      <dgm:spPr/>
      <dgm:t>
        <a:bodyPr/>
        <a:lstStyle/>
        <a:p>
          <a:endParaRPr lang="en-US"/>
        </a:p>
      </dgm:t>
    </dgm:pt>
    <dgm:pt modelId="{797FF259-4ED0-48A3-91A3-D1B9F06E10D5}" type="pres">
      <dgm:prSet presAssocID="{9F734CA5-6A4E-4A79-BF0A-A0D3783854D0}" presName="node" presStyleLbl="node1" presStyleIdx="7" presStyleCnt="9">
        <dgm:presLayoutVars>
          <dgm:bulletEnabled val="1"/>
        </dgm:presLayoutVars>
      </dgm:prSet>
      <dgm:spPr/>
      <dgm:t>
        <a:bodyPr/>
        <a:lstStyle/>
        <a:p>
          <a:endParaRPr lang="en-US"/>
        </a:p>
      </dgm:t>
    </dgm:pt>
    <dgm:pt modelId="{C8127CDA-655D-4A3A-85A0-1D0783EF966E}" type="pres">
      <dgm:prSet presAssocID="{722DD57A-32CE-4366-980E-548F3CDE0CF4}" presName="sibTrans" presStyleLbl="sibTrans2D1" presStyleIdx="7" presStyleCnt="9"/>
      <dgm:spPr/>
      <dgm:t>
        <a:bodyPr/>
        <a:lstStyle/>
        <a:p>
          <a:endParaRPr lang="en-US"/>
        </a:p>
      </dgm:t>
    </dgm:pt>
    <dgm:pt modelId="{D2B0DF49-062A-434D-8CB1-4ADCAD77846E}" type="pres">
      <dgm:prSet presAssocID="{722DD57A-32CE-4366-980E-548F3CDE0CF4}" presName="connectorText" presStyleLbl="sibTrans2D1" presStyleIdx="7" presStyleCnt="9"/>
      <dgm:spPr/>
      <dgm:t>
        <a:bodyPr/>
        <a:lstStyle/>
        <a:p>
          <a:endParaRPr lang="en-US"/>
        </a:p>
      </dgm:t>
    </dgm:pt>
    <dgm:pt modelId="{8A70D305-4BCA-406F-AC8F-D1BE4740C473}" type="pres">
      <dgm:prSet presAssocID="{B7D891EF-B6BC-4A41-A9CF-43924596CD50}" presName="node" presStyleLbl="node1" presStyleIdx="8" presStyleCnt="9">
        <dgm:presLayoutVars>
          <dgm:bulletEnabled val="1"/>
        </dgm:presLayoutVars>
      </dgm:prSet>
      <dgm:spPr/>
      <dgm:t>
        <a:bodyPr/>
        <a:lstStyle/>
        <a:p>
          <a:endParaRPr lang="en-US"/>
        </a:p>
      </dgm:t>
    </dgm:pt>
    <dgm:pt modelId="{6A88A550-969F-411A-A676-BE31CD0714CA}" type="pres">
      <dgm:prSet presAssocID="{41FE6160-A50D-455E-825F-57DF94A885EE}" presName="sibTrans" presStyleLbl="sibTrans2D1" presStyleIdx="8" presStyleCnt="9"/>
      <dgm:spPr/>
      <dgm:t>
        <a:bodyPr/>
        <a:lstStyle/>
        <a:p>
          <a:endParaRPr lang="en-US"/>
        </a:p>
      </dgm:t>
    </dgm:pt>
    <dgm:pt modelId="{DA36E7CD-C452-415D-826E-2F80DE1C2EDD}" type="pres">
      <dgm:prSet presAssocID="{41FE6160-A50D-455E-825F-57DF94A885EE}" presName="connectorText" presStyleLbl="sibTrans2D1" presStyleIdx="8" presStyleCnt="9"/>
      <dgm:spPr/>
      <dgm:t>
        <a:bodyPr/>
        <a:lstStyle/>
        <a:p>
          <a:endParaRPr lang="en-US"/>
        </a:p>
      </dgm:t>
    </dgm:pt>
  </dgm:ptLst>
  <dgm:cxnLst>
    <dgm:cxn modelId="{3A9A167F-8517-4F23-96B6-8679BBF29FED}" srcId="{BDD69CA1-59D5-4D13-AF89-488995D40653}" destId="{A7146DFD-6829-49C3-A088-8537CC6926E8}" srcOrd="6" destOrd="0" parTransId="{E5E3B87C-2333-460D-8860-95822C65DE4F}" sibTransId="{8E5D1F84-B592-4E22-8F70-28D25457DF71}"/>
    <dgm:cxn modelId="{55EA4C76-ACC8-4F5B-8D86-692D395BE997}" type="presOf" srcId="{BDD69CA1-59D5-4D13-AF89-488995D40653}" destId="{E5328A77-6432-4A88-92D1-D20B6664F22E}" srcOrd="0" destOrd="0" presId="urn:microsoft.com/office/officeart/2005/8/layout/cycle2"/>
    <dgm:cxn modelId="{E5FDE56F-365D-489A-83C1-04D090DB95C7}" type="presOf" srcId="{722DD57A-32CE-4366-980E-548F3CDE0CF4}" destId="{C8127CDA-655D-4A3A-85A0-1D0783EF966E}" srcOrd="0" destOrd="0" presId="urn:microsoft.com/office/officeart/2005/8/layout/cycle2"/>
    <dgm:cxn modelId="{2391190D-3356-42C8-8A52-E7DBEACB97D2}" type="presOf" srcId="{722DD57A-32CE-4366-980E-548F3CDE0CF4}" destId="{D2B0DF49-062A-434D-8CB1-4ADCAD77846E}" srcOrd="1" destOrd="0" presId="urn:microsoft.com/office/officeart/2005/8/layout/cycle2"/>
    <dgm:cxn modelId="{CD8CD915-FAA7-42A7-840E-C009280B9BB1}" type="presOf" srcId="{F643D776-A01A-4F96-83E8-11022519F036}" destId="{046D4EEB-6F8D-4117-B836-42F4219198D3}" srcOrd="0" destOrd="0" presId="urn:microsoft.com/office/officeart/2005/8/layout/cycle2"/>
    <dgm:cxn modelId="{153350ED-BAD6-4407-BFCD-65CB5CE979C1}" type="presOf" srcId="{B8DE2545-6979-4CB5-BF28-B4915F9176CE}" destId="{ED370DB7-C4DC-4BB9-AA39-BA76792906C6}" srcOrd="0" destOrd="0" presId="urn:microsoft.com/office/officeart/2005/8/layout/cycle2"/>
    <dgm:cxn modelId="{86EF7152-77EB-470C-B0CD-28EFF98E3B6F}" type="presOf" srcId="{7052C88D-0F8F-46DB-AB68-D3672221DFE0}" destId="{09F79ABB-3331-4E77-84C5-AF829AA4F984}" srcOrd="1" destOrd="0" presId="urn:microsoft.com/office/officeart/2005/8/layout/cycle2"/>
    <dgm:cxn modelId="{E0B707E5-6A08-43F9-8FE1-EDC5C5BBC0C1}" type="presOf" srcId="{FD7817E2-D9F8-4D63-94CE-1A71EC85E415}" destId="{43AD95A2-45F4-43F6-ABEB-C3358C2523D9}" srcOrd="0" destOrd="0" presId="urn:microsoft.com/office/officeart/2005/8/layout/cycle2"/>
    <dgm:cxn modelId="{179066FF-09C8-410B-9860-95EFCE37A622}" srcId="{BDD69CA1-59D5-4D13-AF89-488995D40653}" destId="{4959E1D2-3A1A-4A03-A031-D676051CA281}" srcOrd="5" destOrd="0" parTransId="{826134C9-42DA-4900-929B-4E26F7323782}" sibTransId="{7052C88D-0F8F-46DB-AB68-D3672221DFE0}"/>
    <dgm:cxn modelId="{A1924038-CA0C-4748-AA2F-732A63C36798}" type="presOf" srcId="{B5DAE679-A487-436C-9969-0DF23EA3071B}" destId="{6FA5D25E-5EDA-43AF-88E5-CE1576D00B7A}" srcOrd="1" destOrd="0" presId="urn:microsoft.com/office/officeart/2005/8/layout/cycle2"/>
    <dgm:cxn modelId="{D66B28BE-3095-4424-B2BA-4719D8ACD85C}" type="presOf" srcId="{8E5D1F84-B592-4E22-8F70-28D25457DF71}" destId="{1E6E265A-77A3-40C7-891E-B91EDD9EAFAD}" srcOrd="1" destOrd="0" presId="urn:microsoft.com/office/officeart/2005/8/layout/cycle2"/>
    <dgm:cxn modelId="{39D83A23-3A61-401E-83ED-4EDFC257AF66}" type="presOf" srcId="{4959E1D2-3A1A-4A03-A031-D676051CA281}" destId="{F29948AB-3A60-4F0C-8A76-7A643F0E9464}" srcOrd="0" destOrd="0" presId="urn:microsoft.com/office/officeart/2005/8/layout/cycle2"/>
    <dgm:cxn modelId="{F39B1C16-AB21-45BB-812C-D383FB4B84FD}" srcId="{BDD69CA1-59D5-4D13-AF89-488995D40653}" destId="{FE0DA3AA-3480-4BBB-AB5C-896941953F57}" srcOrd="4" destOrd="0" parTransId="{2C2BC291-F91F-4637-AB4C-876DC7EC183B}" sibTransId="{B8DE2545-6979-4CB5-BF28-B4915F9176CE}"/>
    <dgm:cxn modelId="{2045C96E-0CCD-4676-A205-D6975E0B76B0}" srcId="{BDD69CA1-59D5-4D13-AF89-488995D40653}" destId="{F643D776-A01A-4F96-83E8-11022519F036}" srcOrd="3" destOrd="0" parTransId="{F6C64AFD-2ECF-4968-A55D-78E9543E63BC}" sibTransId="{AB711ABE-DB32-4FD2-AECE-094A5CED5572}"/>
    <dgm:cxn modelId="{4008AB58-6CC5-4E8A-8594-2D417784F4C4}" type="presOf" srcId="{B8DE2545-6979-4CB5-BF28-B4915F9176CE}" destId="{8F5FAFF1-C757-43C8-8C31-59C6FEC1D61F}" srcOrd="1" destOrd="0" presId="urn:microsoft.com/office/officeart/2005/8/layout/cycle2"/>
    <dgm:cxn modelId="{99A8900B-71EA-4C4D-BC83-C36AE25DF74A}" srcId="{BDD69CA1-59D5-4D13-AF89-488995D40653}" destId="{FD7817E2-D9F8-4D63-94CE-1A71EC85E415}" srcOrd="1" destOrd="0" parTransId="{05AFA5CE-D6F5-4B05-A4EC-A4EB04228965}" sibTransId="{B050EE36-3BF9-476C-950C-274D942D3809}"/>
    <dgm:cxn modelId="{199E2FCE-8537-4DBB-A672-054E7A8D7618}" type="presOf" srcId="{6C26B293-CCC0-4B21-A548-DCF772F47A46}" destId="{1CE10EC3-A1E2-405C-8DEC-44FB17FA9A90}" srcOrd="1" destOrd="0" presId="urn:microsoft.com/office/officeart/2005/8/layout/cycle2"/>
    <dgm:cxn modelId="{67335D85-7049-4443-9DAC-2FE6A57AAEAC}" srcId="{BDD69CA1-59D5-4D13-AF89-488995D40653}" destId="{B7D891EF-B6BC-4A41-A9CF-43924596CD50}" srcOrd="8" destOrd="0" parTransId="{A66BC256-B3C5-498C-B2BD-E5306B570090}" sibTransId="{41FE6160-A50D-455E-825F-57DF94A885EE}"/>
    <dgm:cxn modelId="{5F916601-F6D4-4B9E-9DF3-BC928FA47011}" type="presOf" srcId="{7052C88D-0F8F-46DB-AB68-D3672221DFE0}" destId="{F1BB1B06-666C-4FFD-AA5F-101F7784ABA1}" srcOrd="0" destOrd="0" presId="urn:microsoft.com/office/officeart/2005/8/layout/cycle2"/>
    <dgm:cxn modelId="{EAE3E97C-5A51-4C54-8869-C52DC9FB68AD}" type="presOf" srcId="{FE0DA3AA-3480-4BBB-AB5C-896941953F57}" destId="{5574E831-9BB5-4D85-A4DE-16333BE58E03}" srcOrd="0" destOrd="0" presId="urn:microsoft.com/office/officeart/2005/8/layout/cycle2"/>
    <dgm:cxn modelId="{3D44034E-BA16-41CC-8765-1CE5970C297C}" type="presOf" srcId="{6AAFB881-2BC9-4307-BC6A-E63592C5D31B}" destId="{02AB778A-4BA6-4AC9-98C3-0AC7E6F00FDB}" srcOrd="0" destOrd="0" presId="urn:microsoft.com/office/officeart/2005/8/layout/cycle2"/>
    <dgm:cxn modelId="{53CE7DF3-6499-414D-BB92-744A37C252F7}" srcId="{BDD69CA1-59D5-4D13-AF89-488995D40653}" destId="{62BDD5B6-858C-4996-850C-FFCC9136E44D}" srcOrd="2" destOrd="0" parTransId="{37C30936-81CF-4E15-A48B-91B067A70B27}" sibTransId="{6C26B293-CCC0-4B21-A548-DCF772F47A46}"/>
    <dgm:cxn modelId="{35B61851-2F48-43A5-806B-A5A477CFD595}" type="presOf" srcId="{41FE6160-A50D-455E-825F-57DF94A885EE}" destId="{DA36E7CD-C452-415D-826E-2F80DE1C2EDD}" srcOrd="1" destOrd="0" presId="urn:microsoft.com/office/officeart/2005/8/layout/cycle2"/>
    <dgm:cxn modelId="{1D2EA85E-94A1-47E0-9D70-2FD5A369E6F3}" srcId="{BDD69CA1-59D5-4D13-AF89-488995D40653}" destId="{9F734CA5-6A4E-4A79-BF0A-A0D3783854D0}" srcOrd="7" destOrd="0" parTransId="{8C692ED4-F5A8-4AA8-9EC7-F18DEDE8EB50}" sibTransId="{722DD57A-32CE-4366-980E-548F3CDE0CF4}"/>
    <dgm:cxn modelId="{284FD2B3-739C-4D0B-B37F-70CF37791738}" type="presOf" srcId="{8E5D1F84-B592-4E22-8F70-28D25457DF71}" destId="{89E6933F-A494-43B5-BF84-FDE5F675D893}" srcOrd="0" destOrd="0" presId="urn:microsoft.com/office/officeart/2005/8/layout/cycle2"/>
    <dgm:cxn modelId="{CC63D4B5-A62E-408F-89CD-2F1D740A0669}" type="presOf" srcId="{6C26B293-CCC0-4B21-A548-DCF772F47A46}" destId="{8B0A13E3-3BAF-4403-87B2-025CFD9A7F92}" srcOrd="0" destOrd="0" presId="urn:microsoft.com/office/officeart/2005/8/layout/cycle2"/>
    <dgm:cxn modelId="{4D1E4772-1C11-4FD5-ABEF-4B1B798035DD}" type="presOf" srcId="{AB711ABE-DB32-4FD2-AECE-094A5CED5572}" destId="{A7EF3F54-5929-41E9-B393-869549266178}" srcOrd="1" destOrd="0" presId="urn:microsoft.com/office/officeart/2005/8/layout/cycle2"/>
    <dgm:cxn modelId="{6B5637F9-9699-409A-8EE9-5B029281707A}" type="presOf" srcId="{B050EE36-3BF9-476C-950C-274D942D3809}" destId="{340ECDDB-94F7-4099-A6CB-1795C0046255}" srcOrd="0" destOrd="0" presId="urn:microsoft.com/office/officeart/2005/8/layout/cycle2"/>
    <dgm:cxn modelId="{9565E6B8-3C94-4724-A31D-A910B9F7D8A7}" type="presOf" srcId="{41FE6160-A50D-455E-825F-57DF94A885EE}" destId="{6A88A550-969F-411A-A676-BE31CD0714CA}" srcOrd="0" destOrd="0" presId="urn:microsoft.com/office/officeart/2005/8/layout/cycle2"/>
    <dgm:cxn modelId="{CA3FCDD8-77C3-4B84-B86C-319BACFC51A7}" type="presOf" srcId="{62BDD5B6-858C-4996-850C-FFCC9136E44D}" destId="{3CAE246F-EA0C-4990-AC92-F533436DC8CB}" srcOrd="0" destOrd="0" presId="urn:microsoft.com/office/officeart/2005/8/layout/cycle2"/>
    <dgm:cxn modelId="{15B0F308-BB9A-4636-B75B-5ACF5C926302}" srcId="{BDD69CA1-59D5-4D13-AF89-488995D40653}" destId="{6AAFB881-2BC9-4307-BC6A-E63592C5D31B}" srcOrd="0" destOrd="0" parTransId="{4DB3006C-6211-439E-8BCD-E3ABC56610CB}" sibTransId="{B5DAE679-A487-436C-9969-0DF23EA3071B}"/>
    <dgm:cxn modelId="{5BD217C3-27FF-4BDD-B638-BB025FF58C7B}" type="presOf" srcId="{B7D891EF-B6BC-4A41-A9CF-43924596CD50}" destId="{8A70D305-4BCA-406F-AC8F-D1BE4740C473}" srcOrd="0" destOrd="0" presId="urn:microsoft.com/office/officeart/2005/8/layout/cycle2"/>
    <dgm:cxn modelId="{5FA09984-4DA5-48DA-8843-252885313AF8}" type="presOf" srcId="{AB711ABE-DB32-4FD2-AECE-094A5CED5572}" destId="{11CF4C7D-F21F-4AED-BDDB-644266368CBD}" srcOrd="0" destOrd="0" presId="urn:microsoft.com/office/officeart/2005/8/layout/cycle2"/>
    <dgm:cxn modelId="{CFBF44FE-9953-4535-952B-563D7343C8EC}" type="presOf" srcId="{9F734CA5-6A4E-4A79-BF0A-A0D3783854D0}" destId="{797FF259-4ED0-48A3-91A3-D1B9F06E10D5}" srcOrd="0" destOrd="0" presId="urn:microsoft.com/office/officeart/2005/8/layout/cycle2"/>
    <dgm:cxn modelId="{1BA0E51F-D923-4CC3-9CDD-6E25FF0141E3}" type="presOf" srcId="{B5DAE679-A487-436C-9969-0DF23EA3071B}" destId="{227D0A28-6BC6-4AA0-BC09-85508AD64DA6}" srcOrd="0" destOrd="0" presId="urn:microsoft.com/office/officeart/2005/8/layout/cycle2"/>
    <dgm:cxn modelId="{E2016F05-99B2-4D92-ADF5-6BE0D73D1D1B}" type="presOf" srcId="{A7146DFD-6829-49C3-A088-8537CC6926E8}" destId="{BD499A84-6327-4E55-9201-6908F6FA0DF8}" srcOrd="0" destOrd="0" presId="urn:microsoft.com/office/officeart/2005/8/layout/cycle2"/>
    <dgm:cxn modelId="{9393FBBD-5124-49F8-A1F5-40D542EFDCFF}" type="presOf" srcId="{B050EE36-3BF9-476C-950C-274D942D3809}" destId="{BFD3E901-BF79-464E-96DA-1BFFBAD65999}" srcOrd="1" destOrd="0" presId="urn:microsoft.com/office/officeart/2005/8/layout/cycle2"/>
    <dgm:cxn modelId="{74F3D8A5-5D5C-4161-AD4D-36E168C2CC11}" type="presParOf" srcId="{E5328A77-6432-4A88-92D1-D20B6664F22E}" destId="{02AB778A-4BA6-4AC9-98C3-0AC7E6F00FDB}" srcOrd="0" destOrd="0" presId="urn:microsoft.com/office/officeart/2005/8/layout/cycle2"/>
    <dgm:cxn modelId="{9655C2AA-A78C-48D2-A58D-567E57CA700E}" type="presParOf" srcId="{E5328A77-6432-4A88-92D1-D20B6664F22E}" destId="{227D0A28-6BC6-4AA0-BC09-85508AD64DA6}" srcOrd="1" destOrd="0" presId="urn:microsoft.com/office/officeart/2005/8/layout/cycle2"/>
    <dgm:cxn modelId="{BE49C032-3542-4610-83B5-95EE9DCFB75D}" type="presParOf" srcId="{227D0A28-6BC6-4AA0-BC09-85508AD64DA6}" destId="{6FA5D25E-5EDA-43AF-88E5-CE1576D00B7A}" srcOrd="0" destOrd="0" presId="urn:microsoft.com/office/officeart/2005/8/layout/cycle2"/>
    <dgm:cxn modelId="{B7158BBB-3472-4249-9BDC-EA4B10D3EC42}" type="presParOf" srcId="{E5328A77-6432-4A88-92D1-D20B6664F22E}" destId="{43AD95A2-45F4-43F6-ABEB-C3358C2523D9}" srcOrd="2" destOrd="0" presId="urn:microsoft.com/office/officeart/2005/8/layout/cycle2"/>
    <dgm:cxn modelId="{4FFEE2ED-58F8-4837-8EDE-CD48157D6CD6}" type="presParOf" srcId="{E5328A77-6432-4A88-92D1-D20B6664F22E}" destId="{340ECDDB-94F7-4099-A6CB-1795C0046255}" srcOrd="3" destOrd="0" presId="urn:microsoft.com/office/officeart/2005/8/layout/cycle2"/>
    <dgm:cxn modelId="{232AAC14-2443-4B75-A1D8-A59E48E0A82E}" type="presParOf" srcId="{340ECDDB-94F7-4099-A6CB-1795C0046255}" destId="{BFD3E901-BF79-464E-96DA-1BFFBAD65999}" srcOrd="0" destOrd="0" presId="urn:microsoft.com/office/officeart/2005/8/layout/cycle2"/>
    <dgm:cxn modelId="{F45238F0-BA87-42D7-A22D-0558C8EBD1C2}" type="presParOf" srcId="{E5328A77-6432-4A88-92D1-D20B6664F22E}" destId="{3CAE246F-EA0C-4990-AC92-F533436DC8CB}" srcOrd="4" destOrd="0" presId="urn:microsoft.com/office/officeart/2005/8/layout/cycle2"/>
    <dgm:cxn modelId="{CFC581C6-DA1C-42BE-921F-82F176538460}" type="presParOf" srcId="{E5328A77-6432-4A88-92D1-D20B6664F22E}" destId="{8B0A13E3-3BAF-4403-87B2-025CFD9A7F92}" srcOrd="5" destOrd="0" presId="urn:microsoft.com/office/officeart/2005/8/layout/cycle2"/>
    <dgm:cxn modelId="{98B73995-F196-49EE-80AD-362E2D97DD8C}" type="presParOf" srcId="{8B0A13E3-3BAF-4403-87B2-025CFD9A7F92}" destId="{1CE10EC3-A1E2-405C-8DEC-44FB17FA9A90}" srcOrd="0" destOrd="0" presId="urn:microsoft.com/office/officeart/2005/8/layout/cycle2"/>
    <dgm:cxn modelId="{E67C3358-B497-40F8-B928-684A47C1D5D1}" type="presParOf" srcId="{E5328A77-6432-4A88-92D1-D20B6664F22E}" destId="{046D4EEB-6F8D-4117-B836-42F4219198D3}" srcOrd="6" destOrd="0" presId="urn:microsoft.com/office/officeart/2005/8/layout/cycle2"/>
    <dgm:cxn modelId="{6DC35024-8EF0-4DFF-B2FF-3EF5FFAE70FB}" type="presParOf" srcId="{E5328A77-6432-4A88-92D1-D20B6664F22E}" destId="{11CF4C7D-F21F-4AED-BDDB-644266368CBD}" srcOrd="7" destOrd="0" presId="urn:microsoft.com/office/officeart/2005/8/layout/cycle2"/>
    <dgm:cxn modelId="{E50DEF14-34DF-4627-A37B-55ED6468123D}" type="presParOf" srcId="{11CF4C7D-F21F-4AED-BDDB-644266368CBD}" destId="{A7EF3F54-5929-41E9-B393-869549266178}" srcOrd="0" destOrd="0" presId="urn:microsoft.com/office/officeart/2005/8/layout/cycle2"/>
    <dgm:cxn modelId="{28DF0116-7798-45E2-BAA1-CDCCEFA6CFCB}" type="presParOf" srcId="{E5328A77-6432-4A88-92D1-D20B6664F22E}" destId="{5574E831-9BB5-4D85-A4DE-16333BE58E03}" srcOrd="8" destOrd="0" presId="urn:microsoft.com/office/officeart/2005/8/layout/cycle2"/>
    <dgm:cxn modelId="{40D01CF0-9505-456A-A96E-5FDA1EA06A79}" type="presParOf" srcId="{E5328A77-6432-4A88-92D1-D20B6664F22E}" destId="{ED370DB7-C4DC-4BB9-AA39-BA76792906C6}" srcOrd="9" destOrd="0" presId="urn:microsoft.com/office/officeart/2005/8/layout/cycle2"/>
    <dgm:cxn modelId="{034DB60C-C2B0-4518-A304-AFCE60186049}" type="presParOf" srcId="{ED370DB7-C4DC-4BB9-AA39-BA76792906C6}" destId="{8F5FAFF1-C757-43C8-8C31-59C6FEC1D61F}" srcOrd="0" destOrd="0" presId="urn:microsoft.com/office/officeart/2005/8/layout/cycle2"/>
    <dgm:cxn modelId="{5087C1DB-8D88-4A09-A8DA-9189ED43A764}" type="presParOf" srcId="{E5328A77-6432-4A88-92D1-D20B6664F22E}" destId="{F29948AB-3A60-4F0C-8A76-7A643F0E9464}" srcOrd="10" destOrd="0" presId="urn:microsoft.com/office/officeart/2005/8/layout/cycle2"/>
    <dgm:cxn modelId="{8D7BDC40-328C-41AE-9794-B952C5DBFE0A}" type="presParOf" srcId="{E5328A77-6432-4A88-92D1-D20B6664F22E}" destId="{F1BB1B06-666C-4FFD-AA5F-101F7784ABA1}" srcOrd="11" destOrd="0" presId="urn:microsoft.com/office/officeart/2005/8/layout/cycle2"/>
    <dgm:cxn modelId="{21B0A3CB-FE0F-48EB-A25A-AEA2E3A79CC7}" type="presParOf" srcId="{F1BB1B06-666C-4FFD-AA5F-101F7784ABA1}" destId="{09F79ABB-3331-4E77-84C5-AF829AA4F984}" srcOrd="0" destOrd="0" presId="urn:microsoft.com/office/officeart/2005/8/layout/cycle2"/>
    <dgm:cxn modelId="{F76F1F33-3394-4885-A809-628665D38845}" type="presParOf" srcId="{E5328A77-6432-4A88-92D1-D20B6664F22E}" destId="{BD499A84-6327-4E55-9201-6908F6FA0DF8}" srcOrd="12" destOrd="0" presId="urn:microsoft.com/office/officeart/2005/8/layout/cycle2"/>
    <dgm:cxn modelId="{9A8112CF-86C0-47B3-A597-BF70A41A0296}" type="presParOf" srcId="{E5328A77-6432-4A88-92D1-D20B6664F22E}" destId="{89E6933F-A494-43B5-BF84-FDE5F675D893}" srcOrd="13" destOrd="0" presId="urn:microsoft.com/office/officeart/2005/8/layout/cycle2"/>
    <dgm:cxn modelId="{F699182D-5CF4-4834-9915-5EF1486D073B}" type="presParOf" srcId="{89E6933F-A494-43B5-BF84-FDE5F675D893}" destId="{1E6E265A-77A3-40C7-891E-B91EDD9EAFAD}" srcOrd="0" destOrd="0" presId="urn:microsoft.com/office/officeart/2005/8/layout/cycle2"/>
    <dgm:cxn modelId="{2FC22B06-1CD9-4E98-B077-4AFE859EF6D6}" type="presParOf" srcId="{E5328A77-6432-4A88-92D1-D20B6664F22E}" destId="{797FF259-4ED0-48A3-91A3-D1B9F06E10D5}" srcOrd="14" destOrd="0" presId="urn:microsoft.com/office/officeart/2005/8/layout/cycle2"/>
    <dgm:cxn modelId="{EDD74618-DB48-4F9F-92C0-06D08660C5FE}" type="presParOf" srcId="{E5328A77-6432-4A88-92D1-D20B6664F22E}" destId="{C8127CDA-655D-4A3A-85A0-1D0783EF966E}" srcOrd="15" destOrd="0" presId="urn:microsoft.com/office/officeart/2005/8/layout/cycle2"/>
    <dgm:cxn modelId="{EBA454DF-B30C-4AD5-ACA6-947969A1C0A5}" type="presParOf" srcId="{C8127CDA-655D-4A3A-85A0-1D0783EF966E}" destId="{D2B0DF49-062A-434D-8CB1-4ADCAD77846E}" srcOrd="0" destOrd="0" presId="urn:microsoft.com/office/officeart/2005/8/layout/cycle2"/>
    <dgm:cxn modelId="{1E85CE50-3712-44E9-8CDE-7DCD290B2824}" type="presParOf" srcId="{E5328A77-6432-4A88-92D1-D20B6664F22E}" destId="{8A70D305-4BCA-406F-AC8F-D1BE4740C473}" srcOrd="16" destOrd="0" presId="urn:microsoft.com/office/officeart/2005/8/layout/cycle2"/>
    <dgm:cxn modelId="{EF2CA12F-DE05-48DD-AD1F-8EE281D82A21}" type="presParOf" srcId="{E5328A77-6432-4A88-92D1-D20B6664F22E}" destId="{6A88A550-969F-411A-A676-BE31CD0714CA}" srcOrd="17" destOrd="0" presId="urn:microsoft.com/office/officeart/2005/8/layout/cycle2"/>
    <dgm:cxn modelId="{054423B3-4FCE-423F-B4DC-1C6C75A1541C}" type="presParOf" srcId="{6A88A550-969F-411A-A676-BE31CD0714CA}" destId="{DA36E7CD-C452-415D-826E-2F80DE1C2ED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3348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1083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702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5947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8207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77900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6/14/2016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67804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6/14/2016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72109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6/14/2016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50704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29719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648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6/14/2016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976979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490" y="1563795"/>
            <a:ext cx="7772400" cy="1463040"/>
          </a:xfrm>
          <a:solidFill>
            <a:schemeClr val="bg1"/>
          </a:solidFill>
        </p:spPr>
        <p:txBody>
          <a:bodyPr>
            <a:normAutofit/>
          </a:bodyPr>
          <a:lstStyle/>
          <a:p>
            <a:r>
              <a:rPr lang="en-US" sz="6000" dirty="0" smtClean="0"/>
              <a:t>Building a Better Board</a:t>
            </a:r>
            <a:endParaRPr lang="en-US" sz="6000" dirty="0"/>
          </a:p>
        </p:txBody>
      </p:sp>
      <p:sp>
        <p:nvSpPr>
          <p:cNvPr id="3" name="Subtitle 2"/>
          <p:cNvSpPr>
            <a:spLocks noGrp="1"/>
          </p:cNvSpPr>
          <p:nvPr>
            <p:ph type="subTitle" idx="1"/>
          </p:nvPr>
        </p:nvSpPr>
        <p:spPr>
          <a:xfrm>
            <a:off x="8378890" y="1563795"/>
            <a:ext cx="3200400" cy="1463040"/>
          </a:xfrm>
          <a:solidFill>
            <a:schemeClr val="bg1"/>
          </a:solidFill>
        </p:spPr>
        <p:txBody>
          <a:bodyPr>
            <a:normAutofit/>
          </a:bodyPr>
          <a:lstStyle/>
          <a:p>
            <a:pPr algn="ctr"/>
            <a:r>
              <a:rPr lang="en-US" sz="2800" dirty="0" smtClean="0"/>
              <a:t>Recruiting</a:t>
            </a:r>
          </a:p>
          <a:p>
            <a:pPr algn="ctr"/>
            <a:r>
              <a:rPr lang="en-US" sz="2800" dirty="0" smtClean="0"/>
              <a:t>Developing</a:t>
            </a:r>
          </a:p>
          <a:p>
            <a:pPr algn="ctr"/>
            <a:r>
              <a:rPr lang="en-US" sz="2800" dirty="0" smtClean="0"/>
              <a:t>Engaging</a:t>
            </a:r>
            <a:endParaRPr lang="en-US"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7371" y="5249538"/>
            <a:ext cx="5240046" cy="1041237"/>
          </a:xfrm>
          <a:prstGeom prst="rect">
            <a:avLst/>
          </a:prstGeom>
        </p:spPr>
      </p:pic>
    </p:spTree>
    <p:extLst>
      <p:ext uri="{BB962C8B-B14F-4D97-AF65-F5344CB8AC3E}">
        <p14:creationId xmlns:p14="http://schemas.microsoft.com/office/powerpoint/2010/main" val="2313054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56731203"/>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697964" y="3233278"/>
            <a:ext cx="2845836" cy="2308324"/>
          </a:xfrm>
          <a:prstGeom prst="rect">
            <a:avLst/>
          </a:prstGeom>
          <a:noFill/>
        </p:spPr>
        <p:txBody>
          <a:bodyPr wrap="square" rtlCol="0">
            <a:spAutoFit/>
          </a:bodyPr>
          <a:lstStyle/>
          <a:p>
            <a:pPr algn="ctr"/>
            <a:r>
              <a:rPr lang="en-US" sz="2400" dirty="0" smtClean="0"/>
              <a:t>Engage current and prospective board members.  Use their strengths to get them involved.  Make it important.</a:t>
            </a:r>
            <a:endParaRPr lang="en-US" sz="2400" dirty="0"/>
          </a:p>
        </p:txBody>
      </p:sp>
    </p:spTree>
    <p:extLst>
      <p:ext uri="{BB962C8B-B14F-4D97-AF65-F5344CB8AC3E}">
        <p14:creationId xmlns:p14="http://schemas.microsoft.com/office/powerpoint/2010/main" val="3433520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a:bodyPr>
          <a:lstStyle/>
          <a:p>
            <a:pPr marL="0" indent="0" algn="l"/>
            <a:r>
              <a:rPr lang="en-US" sz="4000" dirty="0" smtClean="0"/>
              <a:t>Discover your board members interests and availabilities.  Give them an opportunity to use those in united way’s best interest. </a:t>
            </a:r>
            <a:br>
              <a:rPr lang="en-US" sz="4000" dirty="0" smtClean="0"/>
            </a:br>
            <a:r>
              <a:rPr lang="en-US" sz="4000" dirty="0" smtClean="0"/>
              <a:t> </a:t>
            </a:r>
            <a:br>
              <a:rPr lang="en-US" sz="4000" dirty="0" smtClean="0"/>
            </a:br>
            <a:r>
              <a:rPr lang="en-US" sz="4000" dirty="0" smtClean="0"/>
              <a:t>Engage prospective members on committees or special projects.</a:t>
            </a:r>
            <a:br>
              <a:rPr lang="en-US" sz="4000" dirty="0" smtClean="0"/>
            </a:br>
            <a:r>
              <a:rPr lang="en-US" sz="4000" dirty="0"/>
              <a:t/>
            </a:r>
            <a:br>
              <a:rPr lang="en-US" sz="4000" dirty="0"/>
            </a:br>
            <a:r>
              <a:rPr lang="en-US" sz="4000" dirty="0" smtClean="0"/>
              <a:t>Ask for and appreciate their opinions.  </a:t>
            </a:r>
            <a:endParaRPr lang="en-US" sz="4000" dirty="0"/>
          </a:p>
        </p:txBody>
      </p:sp>
      <p:sp>
        <p:nvSpPr>
          <p:cNvPr id="3" name="Subtitle 2"/>
          <p:cNvSpPr>
            <a:spLocks noGrp="1"/>
          </p:cNvSpPr>
          <p:nvPr>
            <p:ph type="subTitle" idx="1"/>
          </p:nvPr>
        </p:nvSpPr>
        <p:spPr/>
        <p:txBody>
          <a:bodyPr>
            <a:normAutofit/>
          </a:bodyPr>
          <a:lstStyle/>
          <a:p>
            <a:pPr algn="r"/>
            <a:r>
              <a:rPr lang="en-US" dirty="0" smtClean="0">
                <a:solidFill>
                  <a:srgbClr val="374D81"/>
                </a:solidFill>
              </a:rPr>
              <a:t>We are what we repeatedly do.  Excellence then, is not </a:t>
            </a:r>
          </a:p>
          <a:p>
            <a:pPr algn="r"/>
            <a:r>
              <a:rPr lang="en-US" dirty="0" smtClean="0">
                <a:solidFill>
                  <a:srgbClr val="374D81"/>
                </a:solidFill>
              </a:rPr>
              <a:t>an act, but a  habit</a:t>
            </a:r>
          </a:p>
          <a:p>
            <a:pPr algn="r"/>
            <a:r>
              <a:rPr lang="en-US" dirty="0" smtClean="0">
                <a:solidFill>
                  <a:srgbClr val="374D81"/>
                </a:solidFill>
              </a:rPr>
              <a:t>~Aristotle</a:t>
            </a:r>
            <a:endParaRPr lang="en-US" dirty="0">
              <a:solidFill>
                <a:srgbClr val="374D81"/>
              </a:solidFill>
            </a:endParaRPr>
          </a:p>
        </p:txBody>
      </p:sp>
    </p:spTree>
    <p:extLst>
      <p:ext uri="{BB962C8B-B14F-4D97-AF65-F5344CB8AC3E}">
        <p14:creationId xmlns:p14="http://schemas.microsoft.com/office/powerpoint/2010/main" val="2463361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54279360"/>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562669" y="3098651"/>
            <a:ext cx="3116425" cy="2800767"/>
          </a:xfrm>
          <a:prstGeom prst="rect">
            <a:avLst/>
          </a:prstGeom>
          <a:noFill/>
        </p:spPr>
        <p:txBody>
          <a:bodyPr wrap="square" rtlCol="0">
            <a:spAutoFit/>
          </a:bodyPr>
          <a:lstStyle/>
          <a:p>
            <a:pPr algn="ctr"/>
            <a:r>
              <a:rPr lang="en-US" sz="2200" dirty="0" smtClean="0"/>
              <a:t>Invite prospective board members  to an informal event or gathering with your current members.  Evaluate “goodness of fit” before extending an invitation to join your board.</a:t>
            </a:r>
            <a:endParaRPr lang="en-US" sz="2200" dirty="0"/>
          </a:p>
        </p:txBody>
      </p:sp>
    </p:spTree>
    <p:extLst>
      <p:ext uri="{BB962C8B-B14F-4D97-AF65-F5344CB8AC3E}">
        <p14:creationId xmlns:p14="http://schemas.microsoft.com/office/powerpoint/2010/main" val="2526406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fontScale="90000"/>
          </a:bodyPr>
          <a:lstStyle/>
          <a:p>
            <a:pPr marL="0" indent="0" algn="l"/>
            <a:r>
              <a:rPr lang="en-US" sz="4000" dirty="0" smtClean="0"/>
              <a:t>Tell potential members why they are wanted and needed.  </a:t>
            </a:r>
            <a:br>
              <a:rPr lang="en-US" sz="4000" dirty="0" smtClean="0"/>
            </a:br>
            <a:r>
              <a:rPr lang="en-US" sz="4000" dirty="0" smtClean="0"/>
              <a:t/>
            </a:r>
            <a:br>
              <a:rPr lang="en-US" sz="4000" dirty="0" smtClean="0"/>
            </a:br>
            <a:r>
              <a:rPr lang="en-US" sz="4000" dirty="0" smtClean="0"/>
              <a:t>Invite questions.  Don’t minimize expectations or make promises you can’t keep</a:t>
            </a:r>
            <a:br>
              <a:rPr lang="en-US" sz="4000" dirty="0" smtClean="0"/>
            </a:br>
            <a:r>
              <a:rPr lang="en-US" sz="4000" dirty="0"/>
              <a:t/>
            </a:r>
            <a:br>
              <a:rPr lang="en-US" sz="4000" dirty="0"/>
            </a:br>
            <a:r>
              <a:rPr lang="en-US" sz="4000" dirty="0" smtClean="0"/>
              <a:t>Encourage them to get a feel for united way’s work before making a long-term commitment.</a:t>
            </a:r>
            <a:endParaRPr lang="en-US" sz="4000" dirty="0"/>
          </a:p>
        </p:txBody>
      </p:sp>
      <p:sp>
        <p:nvSpPr>
          <p:cNvPr id="3" name="Subtitle 2"/>
          <p:cNvSpPr>
            <a:spLocks noGrp="1"/>
          </p:cNvSpPr>
          <p:nvPr>
            <p:ph type="subTitle" idx="1"/>
          </p:nvPr>
        </p:nvSpPr>
        <p:spPr/>
        <p:txBody>
          <a:bodyPr>
            <a:normAutofit/>
          </a:bodyPr>
          <a:lstStyle/>
          <a:p>
            <a:pPr algn="r"/>
            <a:r>
              <a:rPr lang="en-US" dirty="0" smtClean="0">
                <a:solidFill>
                  <a:srgbClr val="374D81"/>
                </a:solidFill>
              </a:rPr>
              <a:t>Asking for help when you need it does not show weakness, it shows tremendous strength.  </a:t>
            </a:r>
          </a:p>
          <a:p>
            <a:pPr algn="r"/>
            <a:r>
              <a:rPr lang="en-US" dirty="0" smtClean="0">
                <a:solidFill>
                  <a:srgbClr val="374D81"/>
                </a:solidFill>
              </a:rPr>
              <a:t>~Anonymous</a:t>
            </a:r>
            <a:endParaRPr lang="en-US" dirty="0">
              <a:solidFill>
                <a:srgbClr val="374D81"/>
              </a:solidFill>
            </a:endParaRPr>
          </a:p>
        </p:txBody>
      </p:sp>
    </p:spTree>
    <p:extLst>
      <p:ext uri="{BB962C8B-B14F-4D97-AF65-F5344CB8AC3E}">
        <p14:creationId xmlns:p14="http://schemas.microsoft.com/office/powerpoint/2010/main" val="527588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76749072"/>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590662" y="3233278"/>
            <a:ext cx="3060440" cy="2308324"/>
          </a:xfrm>
          <a:prstGeom prst="rect">
            <a:avLst/>
          </a:prstGeom>
          <a:noFill/>
        </p:spPr>
        <p:txBody>
          <a:bodyPr wrap="square" rtlCol="0">
            <a:spAutoFit/>
          </a:bodyPr>
          <a:lstStyle/>
          <a:p>
            <a:pPr algn="ctr"/>
            <a:r>
              <a:rPr lang="en-US" sz="2400" dirty="0" smtClean="0"/>
              <a:t>Orient new members.  Give them a job description and make sure they know the expectations and why they are there.  </a:t>
            </a:r>
            <a:endParaRPr lang="en-US" sz="2400" dirty="0"/>
          </a:p>
        </p:txBody>
      </p:sp>
    </p:spTree>
    <p:extLst>
      <p:ext uri="{BB962C8B-B14F-4D97-AF65-F5344CB8AC3E}">
        <p14:creationId xmlns:p14="http://schemas.microsoft.com/office/powerpoint/2010/main" val="3484195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fontScale="90000"/>
          </a:bodyPr>
          <a:lstStyle/>
          <a:p>
            <a:pPr marL="0" indent="0" algn="l"/>
            <a:r>
              <a:rPr lang="en-US" sz="4000" dirty="0" smtClean="0"/>
              <a:t>Give new members information about the organization, history, programs, finances, by-laws, committees, etc.  They will gravitate towards what is important to them.</a:t>
            </a:r>
            <a:br>
              <a:rPr lang="en-US" sz="4000" dirty="0" smtClean="0"/>
            </a:br>
            <a:r>
              <a:rPr lang="en-US" sz="4000" dirty="0"/>
              <a:t/>
            </a:r>
            <a:br>
              <a:rPr lang="en-US" sz="4000" dirty="0"/>
            </a:br>
            <a:r>
              <a:rPr lang="en-US" sz="4000" dirty="0" smtClean="0"/>
              <a:t>Be sure to make introductions, not just by name/position/affiliation, but also the attributes each member brings to United Way.  </a:t>
            </a:r>
            <a:endParaRPr lang="en-US" sz="4000" dirty="0"/>
          </a:p>
        </p:txBody>
      </p:sp>
      <p:sp>
        <p:nvSpPr>
          <p:cNvPr id="3" name="Subtitle 2"/>
          <p:cNvSpPr>
            <a:spLocks noGrp="1"/>
          </p:cNvSpPr>
          <p:nvPr>
            <p:ph type="subTitle" idx="1"/>
          </p:nvPr>
        </p:nvSpPr>
        <p:spPr/>
        <p:txBody>
          <a:bodyPr>
            <a:normAutofit lnSpcReduction="10000"/>
          </a:bodyPr>
          <a:lstStyle/>
          <a:p>
            <a:pPr algn="r"/>
            <a:r>
              <a:rPr lang="en-US" dirty="0" smtClean="0">
                <a:solidFill>
                  <a:srgbClr val="374D81"/>
                </a:solidFill>
              </a:rPr>
              <a:t>The first step toward getting somewhere is to decide</a:t>
            </a:r>
          </a:p>
          <a:p>
            <a:pPr algn="r"/>
            <a:r>
              <a:rPr lang="en-US" dirty="0" smtClean="0">
                <a:solidFill>
                  <a:srgbClr val="374D81"/>
                </a:solidFill>
              </a:rPr>
              <a:t> you are not going to</a:t>
            </a:r>
          </a:p>
          <a:p>
            <a:pPr algn="r"/>
            <a:r>
              <a:rPr lang="en-US" dirty="0" smtClean="0">
                <a:solidFill>
                  <a:srgbClr val="374D81"/>
                </a:solidFill>
              </a:rPr>
              <a:t>stay where you are.</a:t>
            </a:r>
          </a:p>
          <a:p>
            <a:pPr algn="r"/>
            <a:r>
              <a:rPr lang="en-US" dirty="0" smtClean="0">
                <a:solidFill>
                  <a:srgbClr val="374D81"/>
                </a:solidFill>
              </a:rPr>
              <a:t>~Unknown</a:t>
            </a:r>
            <a:endParaRPr lang="en-US" dirty="0">
              <a:solidFill>
                <a:srgbClr val="374D81"/>
              </a:solidFill>
            </a:endParaRPr>
          </a:p>
        </p:txBody>
      </p:sp>
    </p:spTree>
    <p:extLst>
      <p:ext uri="{BB962C8B-B14F-4D97-AF65-F5344CB8AC3E}">
        <p14:creationId xmlns:p14="http://schemas.microsoft.com/office/powerpoint/2010/main" val="1828779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6736321"/>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805265" y="3285263"/>
            <a:ext cx="2631233" cy="1938992"/>
          </a:xfrm>
          <a:prstGeom prst="rect">
            <a:avLst/>
          </a:prstGeom>
          <a:noFill/>
        </p:spPr>
        <p:txBody>
          <a:bodyPr wrap="square" rtlCol="0">
            <a:spAutoFit/>
          </a:bodyPr>
          <a:lstStyle/>
          <a:p>
            <a:pPr algn="ctr"/>
            <a:r>
              <a:rPr lang="en-US" sz="2400" dirty="0" smtClean="0"/>
              <a:t>Celebrate milestones, recognize victories, and show appreciation.</a:t>
            </a:r>
            <a:endParaRPr lang="en-US" sz="2400" dirty="0"/>
          </a:p>
        </p:txBody>
      </p:sp>
    </p:spTree>
    <p:extLst>
      <p:ext uri="{BB962C8B-B14F-4D97-AF65-F5344CB8AC3E}">
        <p14:creationId xmlns:p14="http://schemas.microsoft.com/office/powerpoint/2010/main" val="2270736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a:bodyPr>
          <a:lstStyle/>
          <a:p>
            <a:pPr marL="0" indent="0" algn="l"/>
            <a:r>
              <a:rPr lang="en-US" sz="4000" dirty="0" smtClean="0"/>
              <a:t>Appreciate individual contributions to the board as well as Board accomplishments, and united way achievements.</a:t>
            </a:r>
            <a:br>
              <a:rPr lang="en-US" sz="4000" dirty="0" smtClean="0"/>
            </a:br>
            <a:r>
              <a:rPr lang="en-US" sz="4000" dirty="0" smtClean="0"/>
              <a:t/>
            </a:r>
            <a:br>
              <a:rPr lang="en-US" sz="4000" dirty="0" smtClean="0"/>
            </a:br>
            <a:r>
              <a:rPr lang="en-US" sz="4000" dirty="0" smtClean="0"/>
              <a:t>Find reasons to celebrate and socialize.  </a:t>
            </a:r>
            <a:br>
              <a:rPr lang="en-US" sz="4000" dirty="0" smtClean="0"/>
            </a:br>
            <a:r>
              <a:rPr lang="en-US" sz="4000" dirty="0"/>
              <a:t/>
            </a:r>
            <a:br>
              <a:rPr lang="en-US" sz="4000" dirty="0"/>
            </a:br>
            <a:r>
              <a:rPr lang="en-US" sz="4000" dirty="0" smtClean="0"/>
              <a:t>Recognize victories outside United Way.</a:t>
            </a:r>
            <a:endParaRPr lang="en-US" sz="4000" dirty="0"/>
          </a:p>
        </p:txBody>
      </p:sp>
      <p:sp>
        <p:nvSpPr>
          <p:cNvPr id="3" name="Subtitle 2"/>
          <p:cNvSpPr>
            <a:spLocks noGrp="1"/>
          </p:cNvSpPr>
          <p:nvPr>
            <p:ph type="subTitle" idx="1"/>
          </p:nvPr>
        </p:nvSpPr>
        <p:spPr/>
        <p:txBody>
          <a:bodyPr>
            <a:normAutofit lnSpcReduction="10000"/>
          </a:bodyPr>
          <a:lstStyle/>
          <a:p>
            <a:pPr algn="r"/>
            <a:r>
              <a:rPr lang="en-US" dirty="0" smtClean="0">
                <a:solidFill>
                  <a:srgbClr val="374D81"/>
                </a:solidFill>
              </a:rPr>
              <a:t>The more you praise and celebrate your life, the</a:t>
            </a:r>
          </a:p>
          <a:p>
            <a:pPr algn="r"/>
            <a:r>
              <a:rPr lang="en-US" dirty="0" smtClean="0">
                <a:solidFill>
                  <a:srgbClr val="374D81"/>
                </a:solidFill>
              </a:rPr>
              <a:t> more there is in life </a:t>
            </a:r>
          </a:p>
          <a:p>
            <a:pPr algn="r"/>
            <a:r>
              <a:rPr lang="en-US" dirty="0" smtClean="0">
                <a:solidFill>
                  <a:srgbClr val="374D81"/>
                </a:solidFill>
              </a:rPr>
              <a:t>to celebrate</a:t>
            </a:r>
          </a:p>
          <a:p>
            <a:pPr algn="r"/>
            <a:r>
              <a:rPr lang="en-US" dirty="0" smtClean="0">
                <a:solidFill>
                  <a:srgbClr val="374D81"/>
                </a:solidFill>
              </a:rPr>
              <a:t>~Oprah Winfrey</a:t>
            </a:r>
            <a:endParaRPr lang="en-US" dirty="0">
              <a:solidFill>
                <a:srgbClr val="374D81"/>
              </a:solidFill>
            </a:endParaRPr>
          </a:p>
        </p:txBody>
      </p:sp>
    </p:spTree>
    <p:extLst>
      <p:ext uri="{BB962C8B-B14F-4D97-AF65-F5344CB8AC3E}">
        <p14:creationId xmlns:p14="http://schemas.microsoft.com/office/powerpoint/2010/main" val="2224412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51772098"/>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669971" y="2863946"/>
            <a:ext cx="2901821" cy="3046988"/>
          </a:xfrm>
          <a:prstGeom prst="rect">
            <a:avLst/>
          </a:prstGeom>
          <a:noFill/>
        </p:spPr>
        <p:txBody>
          <a:bodyPr wrap="square" rtlCol="0">
            <a:spAutoFit/>
          </a:bodyPr>
          <a:lstStyle/>
          <a:p>
            <a:pPr algn="ctr"/>
            <a:r>
              <a:rPr lang="en-US" sz="2400" dirty="0" smtClean="0"/>
              <a:t>Rotate board members.   </a:t>
            </a:r>
          </a:p>
          <a:p>
            <a:pPr algn="ctr"/>
            <a:r>
              <a:rPr lang="en-US" sz="2400" dirty="0" smtClean="0"/>
              <a:t>Ask for recommendations.   </a:t>
            </a:r>
          </a:p>
          <a:p>
            <a:pPr algn="ctr"/>
            <a:r>
              <a:rPr lang="en-US" sz="2400" dirty="0" smtClean="0"/>
              <a:t>Keep past members involved through committees and activities.  </a:t>
            </a:r>
            <a:endParaRPr lang="en-US" sz="2400" dirty="0"/>
          </a:p>
        </p:txBody>
      </p:sp>
    </p:spTree>
    <p:extLst>
      <p:ext uri="{BB962C8B-B14F-4D97-AF65-F5344CB8AC3E}">
        <p14:creationId xmlns:p14="http://schemas.microsoft.com/office/powerpoint/2010/main" val="758156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fontScale="90000"/>
          </a:bodyPr>
          <a:lstStyle/>
          <a:p>
            <a:pPr marL="0" indent="0" algn="l"/>
            <a:r>
              <a:rPr lang="en-US" sz="4000" dirty="0" smtClean="0"/>
              <a:t>Establish term limits and do not automatically re-elect any member for additional terms.</a:t>
            </a:r>
            <a:br>
              <a:rPr lang="en-US" sz="4000" dirty="0" smtClean="0"/>
            </a:br>
            <a:r>
              <a:rPr lang="en-US" sz="4000" dirty="0"/>
              <a:t/>
            </a:r>
            <a:br>
              <a:rPr lang="en-US" sz="4000" dirty="0"/>
            </a:br>
            <a:r>
              <a:rPr lang="en-US" sz="4000" dirty="0" smtClean="0"/>
              <a:t>Reassigning vs. Resigning</a:t>
            </a:r>
            <a:br>
              <a:rPr lang="en-US" sz="4000" dirty="0" smtClean="0"/>
            </a:br>
            <a:r>
              <a:rPr lang="en-US" sz="4000" dirty="0" smtClean="0"/>
              <a:t/>
            </a:r>
            <a:br>
              <a:rPr lang="en-US" sz="4000" dirty="0" smtClean="0"/>
            </a:br>
            <a:r>
              <a:rPr lang="en-US" sz="4000" dirty="0" smtClean="0"/>
              <a:t>Don’t burn bridges – When a board member leaves, keep them engaged and involved.</a:t>
            </a:r>
            <a:r>
              <a:rPr lang="en-US" sz="4000" dirty="0"/>
              <a:t/>
            </a:r>
            <a:br>
              <a:rPr lang="en-US" sz="4000" dirty="0"/>
            </a:br>
            <a:endParaRPr lang="en-US" sz="4000" dirty="0"/>
          </a:p>
        </p:txBody>
      </p:sp>
      <p:sp>
        <p:nvSpPr>
          <p:cNvPr id="3" name="Subtitle 2"/>
          <p:cNvSpPr>
            <a:spLocks noGrp="1"/>
          </p:cNvSpPr>
          <p:nvPr>
            <p:ph type="subTitle" idx="1"/>
          </p:nvPr>
        </p:nvSpPr>
        <p:spPr/>
        <p:txBody>
          <a:bodyPr>
            <a:normAutofit/>
          </a:bodyPr>
          <a:lstStyle/>
          <a:p>
            <a:pPr algn="r"/>
            <a:r>
              <a:rPr lang="en-US" dirty="0" smtClean="0">
                <a:solidFill>
                  <a:srgbClr val="374D81"/>
                </a:solidFill>
              </a:rPr>
              <a:t>Everyone brings happiness.  Some when they come, </a:t>
            </a:r>
          </a:p>
          <a:p>
            <a:pPr algn="r"/>
            <a:r>
              <a:rPr lang="en-US" dirty="0" smtClean="0">
                <a:solidFill>
                  <a:srgbClr val="374D81"/>
                </a:solidFill>
              </a:rPr>
              <a:t>others when they leave.</a:t>
            </a:r>
          </a:p>
          <a:p>
            <a:pPr algn="r"/>
            <a:r>
              <a:rPr lang="en-US" dirty="0" smtClean="0">
                <a:solidFill>
                  <a:srgbClr val="374D81"/>
                </a:solidFill>
              </a:rPr>
              <a:t>~Unknown</a:t>
            </a:r>
            <a:endParaRPr lang="en-US" dirty="0">
              <a:solidFill>
                <a:srgbClr val="374D81"/>
              </a:solidFill>
            </a:endParaRPr>
          </a:p>
        </p:txBody>
      </p:sp>
    </p:spTree>
    <p:extLst>
      <p:ext uri="{BB962C8B-B14F-4D97-AF65-F5344CB8AC3E}">
        <p14:creationId xmlns:p14="http://schemas.microsoft.com/office/powerpoint/2010/main" val="24903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07200054"/>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5033866" y="3285263"/>
            <a:ext cx="2174032" cy="1938992"/>
          </a:xfrm>
          <a:prstGeom prst="rect">
            <a:avLst/>
          </a:prstGeom>
          <a:noFill/>
        </p:spPr>
        <p:txBody>
          <a:bodyPr wrap="square" rtlCol="0">
            <a:spAutoFit/>
          </a:bodyPr>
          <a:lstStyle/>
          <a:p>
            <a:pPr algn="ctr"/>
            <a:r>
              <a:rPr lang="en-US" sz="2400" dirty="0" smtClean="0"/>
              <a:t>Identify the needs of your community, your staff, and your board</a:t>
            </a:r>
            <a:endParaRPr lang="en-US" sz="2400" dirty="0"/>
          </a:p>
        </p:txBody>
      </p:sp>
    </p:spTree>
    <p:extLst>
      <p:ext uri="{BB962C8B-B14F-4D97-AF65-F5344CB8AC3E}">
        <p14:creationId xmlns:p14="http://schemas.microsoft.com/office/powerpoint/2010/main" val="761970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a:bodyPr>
          <a:lstStyle/>
          <a:p>
            <a:pPr marL="0" indent="0" algn="ctr"/>
            <a:r>
              <a:rPr lang="en-US" sz="4000" dirty="0" smtClean="0"/>
              <a:t>Resources for Board Development:</a:t>
            </a:r>
            <a:br>
              <a:rPr lang="en-US" sz="4000" dirty="0" smtClean="0"/>
            </a:br>
            <a:r>
              <a:rPr lang="en-US" sz="4000" dirty="0" smtClean="0"/>
              <a:t/>
            </a:r>
            <a:br>
              <a:rPr lang="en-US" sz="4000" dirty="0" smtClean="0"/>
            </a:br>
            <a:r>
              <a:rPr lang="en-US" sz="4000" dirty="0" smtClean="0"/>
              <a:t>BoardSource </a:t>
            </a:r>
            <a:br>
              <a:rPr lang="en-US" sz="4000" dirty="0" smtClean="0"/>
            </a:br>
            <a:r>
              <a:rPr lang="en-US" sz="4000" dirty="0" smtClean="0"/>
              <a:t>www.boardsource.org </a:t>
            </a:r>
            <a:br>
              <a:rPr lang="en-US" sz="4000" dirty="0" smtClean="0"/>
            </a:br>
            <a:r>
              <a:rPr lang="en-US" sz="4000" dirty="0" smtClean="0">
                <a:solidFill>
                  <a:srgbClr val="374D81"/>
                </a:solidFill>
              </a:rPr>
              <a:t>Free for Untied Ways</a:t>
            </a:r>
            <a:br>
              <a:rPr lang="en-US" sz="4000" dirty="0" smtClean="0">
                <a:solidFill>
                  <a:srgbClr val="374D81"/>
                </a:solidFill>
              </a:rPr>
            </a:br>
            <a:r>
              <a:rPr lang="en-US" sz="4000" dirty="0"/>
              <a:t/>
            </a:r>
            <a:br>
              <a:rPr lang="en-US" sz="4000" dirty="0"/>
            </a:br>
            <a:r>
              <a:rPr lang="en-US" sz="4000" dirty="0" smtClean="0"/>
              <a:t/>
            </a:r>
            <a:br>
              <a:rPr lang="en-US" sz="4000" dirty="0" smtClean="0"/>
            </a:br>
            <a:r>
              <a:rPr lang="en-US" sz="4000" dirty="0"/>
              <a:t/>
            </a:r>
            <a:br>
              <a:rPr lang="en-US" sz="4000" dirty="0"/>
            </a:br>
            <a:endParaRPr lang="en-US" sz="4000" dirty="0"/>
          </a:p>
        </p:txBody>
      </p:sp>
      <p:sp>
        <p:nvSpPr>
          <p:cNvPr id="3" name="Subtitle 2"/>
          <p:cNvSpPr>
            <a:spLocks noGrp="1"/>
          </p:cNvSpPr>
          <p:nvPr>
            <p:ph type="subTitle" idx="1"/>
          </p:nvPr>
        </p:nvSpPr>
        <p:spPr/>
        <p:txBody>
          <a:bodyPr>
            <a:normAutofit/>
          </a:bodyPr>
          <a:lstStyle/>
          <a:p>
            <a:pPr algn="r"/>
            <a:endParaRPr lang="en-US" dirty="0">
              <a:solidFill>
                <a:srgbClr val="1482AC"/>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6979" y="4456671"/>
            <a:ext cx="2337486" cy="2337486"/>
          </a:xfrm>
          <a:prstGeom prst="rect">
            <a:avLst/>
          </a:prstGeom>
        </p:spPr>
      </p:pic>
    </p:spTree>
    <p:extLst>
      <p:ext uri="{BB962C8B-B14F-4D97-AF65-F5344CB8AC3E}">
        <p14:creationId xmlns:p14="http://schemas.microsoft.com/office/powerpoint/2010/main" val="4274623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a:bodyPr>
          <a:lstStyle/>
          <a:p>
            <a:pPr marL="0" indent="0" algn="l"/>
            <a:r>
              <a:rPr lang="en-US" sz="4000" dirty="0"/>
              <a:t>After identifying needs, analyze what skills, knowledge, and connections are all ready available – whether they are being used or not</a:t>
            </a:r>
            <a:r>
              <a:rPr lang="en-US" sz="4000" dirty="0" smtClean="0"/>
              <a:t>.</a:t>
            </a:r>
            <a:br>
              <a:rPr lang="en-US" sz="4000" dirty="0" smtClean="0"/>
            </a:br>
            <a:r>
              <a:rPr lang="en-US" sz="4000" dirty="0"/>
              <a:t/>
            </a:r>
            <a:br>
              <a:rPr lang="en-US" sz="4000" dirty="0"/>
            </a:br>
            <a:r>
              <a:rPr lang="en-US" sz="4000" dirty="0"/>
              <a:t>What do you need to support your </a:t>
            </a:r>
            <a:r>
              <a:rPr lang="en-US" sz="4000" dirty="0" smtClean="0"/>
              <a:t>mission and strategic plan?</a:t>
            </a:r>
            <a:endParaRPr lang="en-US" sz="4000" dirty="0"/>
          </a:p>
        </p:txBody>
      </p:sp>
      <p:sp>
        <p:nvSpPr>
          <p:cNvPr id="3" name="Subtitle 2"/>
          <p:cNvSpPr>
            <a:spLocks noGrp="1"/>
          </p:cNvSpPr>
          <p:nvPr>
            <p:ph type="subTitle" idx="1"/>
          </p:nvPr>
        </p:nvSpPr>
        <p:spPr/>
        <p:txBody>
          <a:bodyPr>
            <a:normAutofit lnSpcReduction="10000"/>
          </a:bodyPr>
          <a:lstStyle/>
          <a:p>
            <a:pPr algn="r"/>
            <a:r>
              <a:rPr lang="en-US" dirty="0" smtClean="0">
                <a:solidFill>
                  <a:srgbClr val="374D81"/>
                </a:solidFill>
              </a:rPr>
              <a:t>When a flower doesn’t bloom, you fix the environment </a:t>
            </a:r>
          </a:p>
          <a:p>
            <a:pPr algn="r"/>
            <a:r>
              <a:rPr lang="en-US" dirty="0" smtClean="0">
                <a:solidFill>
                  <a:srgbClr val="374D81"/>
                </a:solidFill>
              </a:rPr>
              <a:t>in which it grows, </a:t>
            </a:r>
          </a:p>
          <a:p>
            <a:pPr algn="r"/>
            <a:r>
              <a:rPr lang="en-US" dirty="0" smtClean="0">
                <a:solidFill>
                  <a:srgbClr val="374D81"/>
                </a:solidFill>
              </a:rPr>
              <a:t>not the flower.</a:t>
            </a:r>
          </a:p>
          <a:p>
            <a:pPr algn="r"/>
            <a:r>
              <a:rPr lang="en-US" dirty="0" smtClean="0">
                <a:solidFill>
                  <a:srgbClr val="374D81"/>
                </a:solidFill>
              </a:rPr>
              <a:t>~Heijer</a:t>
            </a:r>
            <a:endParaRPr lang="en-US" dirty="0">
              <a:solidFill>
                <a:srgbClr val="374D81"/>
              </a:solidFill>
            </a:endParaRPr>
          </a:p>
        </p:txBody>
      </p:sp>
    </p:spTree>
    <p:extLst>
      <p:ext uri="{BB962C8B-B14F-4D97-AF65-F5344CB8AC3E}">
        <p14:creationId xmlns:p14="http://schemas.microsoft.com/office/powerpoint/2010/main" val="3497725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8610832"/>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033866" y="3285263"/>
            <a:ext cx="2174032" cy="1938992"/>
          </a:xfrm>
          <a:prstGeom prst="rect">
            <a:avLst/>
          </a:prstGeom>
          <a:noFill/>
        </p:spPr>
        <p:txBody>
          <a:bodyPr wrap="square" rtlCol="0">
            <a:spAutoFit/>
          </a:bodyPr>
          <a:lstStyle/>
          <a:p>
            <a:pPr algn="ctr"/>
            <a:r>
              <a:rPr lang="en-US" sz="2400" dirty="0" smtClean="0"/>
              <a:t>Communicate those needs to your board.  Make it a priority.</a:t>
            </a:r>
            <a:endParaRPr lang="en-US" sz="2400" dirty="0"/>
          </a:p>
        </p:txBody>
      </p:sp>
    </p:spTree>
    <p:extLst>
      <p:ext uri="{BB962C8B-B14F-4D97-AF65-F5344CB8AC3E}">
        <p14:creationId xmlns:p14="http://schemas.microsoft.com/office/powerpoint/2010/main" val="2839282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a:bodyPr>
          <a:lstStyle/>
          <a:p>
            <a:pPr marL="0" indent="0" algn="l"/>
            <a:r>
              <a:rPr lang="en-US" sz="4000" dirty="0"/>
              <a:t>A good relationship starts with good communication. </a:t>
            </a:r>
            <a:r>
              <a:rPr lang="en-US" sz="4000" dirty="0" smtClean="0"/>
              <a:t/>
            </a:r>
            <a:br>
              <a:rPr lang="en-US" sz="4000" dirty="0" smtClean="0"/>
            </a:br>
            <a:r>
              <a:rPr lang="en-US" sz="4000" dirty="0"/>
              <a:t/>
            </a:r>
            <a:br>
              <a:rPr lang="en-US" sz="4000" dirty="0"/>
            </a:br>
            <a:r>
              <a:rPr lang="en-US" sz="4000" dirty="0" smtClean="0"/>
              <a:t>Communicate with the board as a group and with members as individuals.</a:t>
            </a:r>
            <a:br>
              <a:rPr lang="en-US" sz="4000" dirty="0" smtClean="0"/>
            </a:br>
            <a:r>
              <a:rPr lang="en-US" sz="4000" dirty="0"/>
              <a:t/>
            </a:r>
            <a:br>
              <a:rPr lang="en-US" sz="4000" dirty="0"/>
            </a:br>
            <a:r>
              <a:rPr lang="en-US" sz="4000" dirty="0" smtClean="0"/>
              <a:t>Make sure conversations are two-way and everyone is informed and involved.</a:t>
            </a:r>
            <a:endParaRPr lang="en-US" sz="4000" dirty="0"/>
          </a:p>
        </p:txBody>
      </p:sp>
      <p:sp>
        <p:nvSpPr>
          <p:cNvPr id="3" name="Subtitle 2"/>
          <p:cNvSpPr>
            <a:spLocks noGrp="1"/>
          </p:cNvSpPr>
          <p:nvPr>
            <p:ph type="subTitle" idx="1"/>
          </p:nvPr>
        </p:nvSpPr>
        <p:spPr/>
        <p:txBody>
          <a:bodyPr>
            <a:normAutofit fontScale="85000" lnSpcReduction="10000"/>
          </a:bodyPr>
          <a:lstStyle/>
          <a:p>
            <a:pPr algn="r"/>
            <a:r>
              <a:rPr lang="en-US" dirty="0" smtClean="0">
                <a:solidFill>
                  <a:srgbClr val="003399"/>
                </a:solidFill>
              </a:rPr>
              <a:t>I know that you believe you understand what you think I said, but I am not </a:t>
            </a:r>
          </a:p>
          <a:p>
            <a:pPr algn="r"/>
            <a:r>
              <a:rPr lang="en-US" dirty="0" smtClean="0">
                <a:solidFill>
                  <a:srgbClr val="003399"/>
                </a:solidFill>
              </a:rPr>
              <a:t>sure that you realize that what</a:t>
            </a:r>
          </a:p>
          <a:p>
            <a:pPr algn="r"/>
            <a:r>
              <a:rPr lang="en-US" dirty="0" smtClean="0">
                <a:solidFill>
                  <a:srgbClr val="003399"/>
                </a:solidFill>
              </a:rPr>
              <a:t>you heard is not what I meant.</a:t>
            </a:r>
          </a:p>
          <a:p>
            <a:pPr algn="r"/>
            <a:r>
              <a:rPr lang="en-US" dirty="0" smtClean="0">
                <a:solidFill>
                  <a:srgbClr val="003399"/>
                </a:solidFill>
              </a:rPr>
              <a:t>~Robert McCloskey, US State Dept.</a:t>
            </a:r>
            <a:endParaRPr lang="en-US" dirty="0">
              <a:solidFill>
                <a:srgbClr val="003399"/>
              </a:solidFill>
            </a:endParaRPr>
          </a:p>
        </p:txBody>
      </p:sp>
    </p:spTree>
    <p:extLst>
      <p:ext uri="{BB962C8B-B14F-4D97-AF65-F5344CB8AC3E}">
        <p14:creationId xmlns:p14="http://schemas.microsoft.com/office/powerpoint/2010/main" val="1764873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81903121"/>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033866" y="3285263"/>
            <a:ext cx="2174032" cy="2308324"/>
          </a:xfrm>
          <a:prstGeom prst="rect">
            <a:avLst/>
          </a:prstGeom>
          <a:noFill/>
        </p:spPr>
        <p:txBody>
          <a:bodyPr wrap="square" rtlCol="0">
            <a:spAutoFit/>
          </a:bodyPr>
          <a:lstStyle/>
          <a:p>
            <a:pPr algn="ctr"/>
            <a:r>
              <a:rPr lang="en-US" sz="2400" dirty="0" smtClean="0"/>
              <a:t>Educate your current board members.  Remind them why they are there.</a:t>
            </a:r>
            <a:endParaRPr lang="en-US" sz="2400" dirty="0"/>
          </a:p>
        </p:txBody>
      </p:sp>
    </p:spTree>
    <p:extLst>
      <p:ext uri="{BB962C8B-B14F-4D97-AF65-F5344CB8AC3E}">
        <p14:creationId xmlns:p14="http://schemas.microsoft.com/office/powerpoint/2010/main" val="3420027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a:bodyPr>
          <a:lstStyle/>
          <a:p>
            <a:pPr marL="0" indent="0" algn="l"/>
            <a:r>
              <a:rPr lang="en-US" sz="4000" dirty="0" smtClean="0"/>
              <a:t>Educate members about united way.  Don’t assume they know.</a:t>
            </a:r>
            <a:br>
              <a:rPr lang="en-US" sz="4000" dirty="0" smtClean="0"/>
            </a:br>
            <a:r>
              <a:rPr lang="en-US" sz="4000" dirty="0" smtClean="0"/>
              <a:t/>
            </a:r>
            <a:br>
              <a:rPr lang="en-US" sz="4000" dirty="0" smtClean="0"/>
            </a:br>
            <a:r>
              <a:rPr lang="en-US" sz="4000" dirty="0" smtClean="0"/>
              <a:t>Remind members about their strengths and ask them for insight.</a:t>
            </a:r>
            <a:br>
              <a:rPr lang="en-US" sz="4000" dirty="0" smtClean="0"/>
            </a:br>
            <a:r>
              <a:rPr lang="en-US" sz="4000" dirty="0"/>
              <a:t/>
            </a:r>
            <a:br>
              <a:rPr lang="en-US" sz="4000" dirty="0"/>
            </a:br>
            <a:r>
              <a:rPr lang="en-US" sz="4000" dirty="0" smtClean="0"/>
              <a:t>Give them opportunities to learn and get connected.</a:t>
            </a:r>
            <a:endParaRPr lang="en-US" sz="4000" dirty="0"/>
          </a:p>
        </p:txBody>
      </p:sp>
      <p:sp>
        <p:nvSpPr>
          <p:cNvPr id="3" name="Subtitle 2"/>
          <p:cNvSpPr>
            <a:spLocks noGrp="1"/>
          </p:cNvSpPr>
          <p:nvPr>
            <p:ph type="subTitle" idx="1"/>
          </p:nvPr>
        </p:nvSpPr>
        <p:spPr/>
        <p:txBody>
          <a:bodyPr>
            <a:normAutofit/>
          </a:bodyPr>
          <a:lstStyle/>
          <a:p>
            <a:pPr algn="r"/>
            <a:r>
              <a:rPr lang="en-US" dirty="0" smtClean="0">
                <a:solidFill>
                  <a:srgbClr val="374D81"/>
                </a:solidFill>
              </a:rPr>
              <a:t>A man without education is like a building without a foundation.</a:t>
            </a:r>
          </a:p>
          <a:p>
            <a:pPr algn="r"/>
            <a:r>
              <a:rPr lang="en-US" dirty="0" smtClean="0">
                <a:solidFill>
                  <a:srgbClr val="374D81"/>
                </a:solidFill>
              </a:rPr>
              <a:t>~Anonymous</a:t>
            </a:r>
            <a:endParaRPr lang="en-US" dirty="0">
              <a:solidFill>
                <a:srgbClr val="374D81"/>
              </a:solidFill>
            </a:endParaRPr>
          </a:p>
        </p:txBody>
      </p:sp>
    </p:spTree>
    <p:extLst>
      <p:ext uri="{BB962C8B-B14F-4D97-AF65-F5344CB8AC3E}">
        <p14:creationId xmlns:p14="http://schemas.microsoft.com/office/powerpoint/2010/main" val="182062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board</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8516330"/>
              </p:ext>
            </p:extLst>
          </p:nvPr>
        </p:nvGraphicFramePr>
        <p:xfrm>
          <a:off x="755780" y="1819469"/>
          <a:ext cx="10730204" cy="4870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033866" y="3285263"/>
            <a:ext cx="2174032" cy="1938992"/>
          </a:xfrm>
          <a:prstGeom prst="rect">
            <a:avLst/>
          </a:prstGeom>
          <a:noFill/>
        </p:spPr>
        <p:txBody>
          <a:bodyPr wrap="square" rtlCol="0">
            <a:spAutoFit/>
          </a:bodyPr>
          <a:lstStyle/>
          <a:p>
            <a:pPr algn="ctr"/>
            <a:r>
              <a:rPr lang="en-US" sz="2400" dirty="0" smtClean="0"/>
              <a:t>Cultivate an environment of open and honest discussions. </a:t>
            </a:r>
            <a:endParaRPr lang="en-US" sz="2400" dirty="0"/>
          </a:p>
        </p:txBody>
      </p:sp>
    </p:spTree>
    <p:extLst>
      <p:ext uri="{BB962C8B-B14F-4D97-AF65-F5344CB8AC3E}">
        <p14:creationId xmlns:p14="http://schemas.microsoft.com/office/powerpoint/2010/main" val="3980393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2065" y="0"/>
            <a:ext cx="7772400" cy="4571999"/>
          </a:xfrm>
          <a:solidFill>
            <a:schemeClr val="bg1"/>
          </a:solidFill>
        </p:spPr>
        <p:txBody>
          <a:bodyPr>
            <a:normAutofit fontScale="90000"/>
          </a:bodyPr>
          <a:lstStyle/>
          <a:p>
            <a:pPr marL="0" indent="0" algn="l"/>
            <a:r>
              <a:rPr lang="en-US" sz="4000" dirty="0" smtClean="0"/>
              <a:t>Find ways to connect with your board members.  Get them interested and keep them informed.</a:t>
            </a:r>
            <a:br>
              <a:rPr lang="en-US" sz="4000" dirty="0" smtClean="0"/>
            </a:br>
            <a:r>
              <a:rPr lang="en-US" sz="4000" dirty="0"/>
              <a:t/>
            </a:r>
            <a:br>
              <a:rPr lang="en-US" sz="4000" dirty="0"/>
            </a:br>
            <a:r>
              <a:rPr lang="en-US" sz="4000" dirty="0" smtClean="0"/>
              <a:t>All discussions should be honest, open, and purposeful.</a:t>
            </a:r>
            <a:br>
              <a:rPr lang="en-US" sz="4000" dirty="0" smtClean="0"/>
            </a:br>
            <a:r>
              <a:rPr lang="en-US" sz="4000" dirty="0"/>
              <a:t/>
            </a:r>
            <a:br>
              <a:rPr lang="en-US" sz="4000" dirty="0"/>
            </a:br>
            <a:r>
              <a:rPr lang="en-US" sz="4000" dirty="0" smtClean="0"/>
              <a:t>Give Board members opportunities to deal with genuine issues with real consequence.    </a:t>
            </a:r>
            <a:endParaRPr lang="en-US" sz="4000" dirty="0"/>
          </a:p>
        </p:txBody>
      </p:sp>
      <p:sp>
        <p:nvSpPr>
          <p:cNvPr id="3" name="Subtitle 2"/>
          <p:cNvSpPr>
            <a:spLocks noGrp="1"/>
          </p:cNvSpPr>
          <p:nvPr>
            <p:ph type="subTitle" idx="1"/>
          </p:nvPr>
        </p:nvSpPr>
        <p:spPr/>
        <p:txBody>
          <a:bodyPr>
            <a:normAutofit fontScale="92500" lnSpcReduction="20000"/>
          </a:bodyPr>
          <a:lstStyle/>
          <a:p>
            <a:pPr algn="r"/>
            <a:r>
              <a:rPr lang="en-US" dirty="0" smtClean="0">
                <a:solidFill>
                  <a:srgbClr val="374D81"/>
                </a:solidFill>
              </a:rPr>
              <a:t>Being on a board is not just about showing up for the meetings.  </a:t>
            </a:r>
          </a:p>
          <a:p>
            <a:pPr algn="r"/>
            <a:r>
              <a:rPr lang="en-US" dirty="0" smtClean="0">
                <a:solidFill>
                  <a:srgbClr val="374D81"/>
                </a:solidFill>
              </a:rPr>
              <a:t>A board member needs to materially contribute to the </a:t>
            </a:r>
          </a:p>
          <a:p>
            <a:pPr algn="r"/>
            <a:r>
              <a:rPr lang="en-US" dirty="0" smtClean="0">
                <a:solidFill>
                  <a:srgbClr val="374D81"/>
                </a:solidFill>
              </a:rPr>
              <a:t>success of the business.</a:t>
            </a:r>
          </a:p>
          <a:p>
            <a:pPr algn="r"/>
            <a:r>
              <a:rPr lang="en-US" dirty="0" smtClean="0">
                <a:solidFill>
                  <a:srgbClr val="374D81"/>
                </a:solidFill>
              </a:rPr>
              <a:t>~Scott Weiss</a:t>
            </a:r>
            <a:endParaRPr lang="en-US" dirty="0">
              <a:solidFill>
                <a:srgbClr val="374D81"/>
              </a:solidFill>
            </a:endParaRPr>
          </a:p>
        </p:txBody>
      </p:sp>
    </p:spTree>
    <p:extLst>
      <p:ext uri="{BB962C8B-B14F-4D97-AF65-F5344CB8AC3E}">
        <p14:creationId xmlns:p14="http://schemas.microsoft.com/office/powerpoint/2010/main" val="327339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171</TotalTime>
  <Words>621</Words>
  <Application>Microsoft Office PowerPoint</Application>
  <PresentationFormat>Widescreen</PresentationFormat>
  <Paragraphs>145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Tw Cen MT</vt:lpstr>
      <vt:lpstr>Tw Cen MT Condensed</vt:lpstr>
      <vt:lpstr>Wingdings 3</vt:lpstr>
      <vt:lpstr>Integral</vt:lpstr>
      <vt:lpstr>Building a Better Board</vt:lpstr>
      <vt:lpstr>Building your board</vt:lpstr>
      <vt:lpstr>After identifying needs, analyze what skills, knowledge, and connections are all ready available – whether they are being used or not.  What do you need to support your mission and strategic plan?</vt:lpstr>
      <vt:lpstr>Building your board</vt:lpstr>
      <vt:lpstr>A good relationship starts with good communication.   Communicate with the board as a group and with members as individuals.  Make sure conversations are two-way and everyone is informed and involved.</vt:lpstr>
      <vt:lpstr>Building your board</vt:lpstr>
      <vt:lpstr>Educate members about united way.  Don’t assume they know.  Remind members about their strengths and ask them for insight.  Give them opportunities to learn and get connected.</vt:lpstr>
      <vt:lpstr>Building your board</vt:lpstr>
      <vt:lpstr>Find ways to connect with your board members.  Get them interested and keep them informed.  All discussions should be honest, open, and purposeful.  Give Board members opportunities to deal with genuine issues with real consequence.    </vt:lpstr>
      <vt:lpstr>Building your board</vt:lpstr>
      <vt:lpstr>Discover your board members interests and availabilities.  Give them an opportunity to use those in united way’s best interest.    Engage prospective members on committees or special projects.  Ask for and appreciate their opinions.  </vt:lpstr>
      <vt:lpstr>Building your board</vt:lpstr>
      <vt:lpstr>Tell potential members why they are wanted and needed.    Invite questions.  Don’t minimize expectations or make promises you can’t keep  Encourage them to get a feel for united way’s work before making a long-term commitment.</vt:lpstr>
      <vt:lpstr>Building your board</vt:lpstr>
      <vt:lpstr>Give new members information about the organization, history, programs, finances, by-laws, committees, etc.  They will gravitate towards what is important to them.  Be sure to make introductions, not just by name/position/affiliation, but also the attributes each member brings to United Way.  </vt:lpstr>
      <vt:lpstr>Building your board</vt:lpstr>
      <vt:lpstr>Appreciate individual contributions to the board as well as Board accomplishments, and united way achievements.  Find reasons to celebrate and socialize.    Recognize victories outside United Way.</vt:lpstr>
      <vt:lpstr>Building your board</vt:lpstr>
      <vt:lpstr>Establish term limits and do not automatically re-elect any member for additional terms.  Reassigning vs. Resigning  Don’t burn bridges – When a board member leaves, keep them engaged and involved. </vt:lpstr>
      <vt:lpstr>Resources for Board Development:  BoardSource  www.boardsource.org  Free for Untied Ways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Maggie Livelsberger</cp:lastModifiedBy>
  <cp:revision>18</cp:revision>
  <dcterms:created xsi:type="dcterms:W3CDTF">2016-06-08T12:21:29Z</dcterms:created>
  <dcterms:modified xsi:type="dcterms:W3CDTF">2016-06-14T23:11:46Z</dcterms:modified>
</cp:coreProperties>
</file>