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934200" cy="92329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2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004820" cy="46164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spcBef>
                <a:spcPts val="0"/>
              </a:spcBef>
              <a:buNone/>
              <a:defRPr sz="2400" b="0" i="0" u="none" strike="noStrike" cap="none">
                <a:solidFill>
                  <a:schemeClr val="dk1"/>
                </a:solidFill>
                <a:latin typeface="Arial"/>
                <a:ea typeface="Arial"/>
                <a:cs typeface="Arial"/>
                <a:sym typeface="Arial"/>
              </a:defRPr>
            </a:lvl6pPr>
            <a:lvl7pPr marL="2743200" marR="0" lvl="6" indent="0" algn="l" rtl="0">
              <a:spcBef>
                <a:spcPts val="0"/>
              </a:spcBef>
              <a:buNone/>
              <a:defRPr sz="2400" b="0" i="0" u="none" strike="noStrike" cap="none">
                <a:solidFill>
                  <a:schemeClr val="dk1"/>
                </a:solidFill>
                <a:latin typeface="Arial"/>
                <a:ea typeface="Arial"/>
                <a:cs typeface="Arial"/>
                <a:sym typeface="Arial"/>
              </a:defRPr>
            </a:lvl7pPr>
            <a:lvl8pPr marL="3200400" marR="0" lvl="7" indent="0" algn="l" rtl="0">
              <a:spcBef>
                <a:spcPts val="0"/>
              </a:spcBef>
              <a:buNone/>
              <a:defRPr sz="2400" b="0" i="0" u="none" strike="noStrike" cap="none">
                <a:solidFill>
                  <a:schemeClr val="dk1"/>
                </a:solidFill>
                <a:latin typeface="Arial"/>
                <a:ea typeface="Arial"/>
                <a:cs typeface="Arial"/>
                <a:sym typeface="Arial"/>
              </a:defRPr>
            </a:lvl8pPr>
            <a:lvl9pPr marL="3657600" marR="0" lvl="8" indent="0" algn="l" rtl="0">
              <a:spcBef>
                <a:spcPts val="0"/>
              </a:spcBef>
              <a:buNone/>
              <a:defRPr sz="24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929380" y="0"/>
            <a:ext cx="3004820" cy="461645"/>
          </a:xfrm>
          <a:prstGeom prst="rect">
            <a:avLst/>
          </a:prstGeom>
          <a:noFill/>
          <a:ln>
            <a:noFill/>
          </a:ln>
        </p:spPr>
        <p:txBody>
          <a:bodyPr lIns="91425" tIns="91425" rIns="91425" bIns="91425" anchor="t" anchorCtr="0"/>
          <a:lstStyle>
            <a:lvl1pPr marL="0" marR="0" lvl="0" indent="0" algn="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spcBef>
                <a:spcPts val="0"/>
              </a:spcBef>
              <a:buNone/>
              <a:defRPr sz="2400" b="0" i="0" u="none" strike="noStrike" cap="none">
                <a:solidFill>
                  <a:schemeClr val="dk1"/>
                </a:solidFill>
                <a:latin typeface="Arial"/>
                <a:ea typeface="Arial"/>
                <a:cs typeface="Arial"/>
                <a:sym typeface="Arial"/>
              </a:defRPr>
            </a:lvl6pPr>
            <a:lvl7pPr marL="2743200" marR="0" lvl="6" indent="0" algn="l" rtl="0">
              <a:spcBef>
                <a:spcPts val="0"/>
              </a:spcBef>
              <a:buNone/>
              <a:defRPr sz="2400" b="0" i="0" u="none" strike="noStrike" cap="none">
                <a:solidFill>
                  <a:schemeClr val="dk1"/>
                </a:solidFill>
                <a:latin typeface="Arial"/>
                <a:ea typeface="Arial"/>
                <a:cs typeface="Arial"/>
                <a:sym typeface="Arial"/>
              </a:defRPr>
            </a:lvl7pPr>
            <a:lvl8pPr marL="3200400" marR="0" lvl="7" indent="0" algn="l" rtl="0">
              <a:spcBef>
                <a:spcPts val="0"/>
              </a:spcBef>
              <a:buNone/>
              <a:defRPr sz="2400" b="0" i="0" u="none" strike="noStrike" cap="none">
                <a:solidFill>
                  <a:schemeClr val="dk1"/>
                </a:solidFill>
                <a:latin typeface="Arial"/>
                <a:ea typeface="Arial"/>
                <a:cs typeface="Arial"/>
                <a:sym typeface="Arial"/>
              </a:defRPr>
            </a:lvl8pPr>
            <a:lvl9pPr marL="3657600" marR="0" lvl="8" indent="0" algn="l" rtl="0">
              <a:spcBef>
                <a:spcPts val="0"/>
              </a:spcBef>
              <a:buNone/>
              <a:defRPr sz="24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58875" y="692150"/>
            <a:ext cx="4616450" cy="3462338"/>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924559" y="4385628"/>
            <a:ext cx="5085079" cy="4154805"/>
          </a:xfrm>
          <a:prstGeom prst="rect">
            <a:avLst/>
          </a:prstGeom>
          <a:noFill/>
          <a:ln>
            <a:noFill/>
          </a:ln>
        </p:spPr>
        <p:txBody>
          <a:bodyPr lIns="91425" tIns="91425" rIns="91425" bIns="91425" anchor="t" anchorCtr="0"/>
          <a:lstStyle>
            <a:lvl1pPr marL="0" marR="0" lvl="0" indent="0" algn="l" rtl="0">
              <a:spcBef>
                <a:spcPts val="36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36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36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36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36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771254"/>
            <a:ext cx="3004820" cy="461645"/>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spcBef>
                <a:spcPts val="0"/>
              </a:spcBef>
              <a:buNone/>
              <a:defRPr sz="2400" b="0" i="0" u="none" strike="noStrike" cap="none">
                <a:solidFill>
                  <a:schemeClr val="dk1"/>
                </a:solidFill>
                <a:latin typeface="Arial"/>
                <a:ea typeface="Arial"/>
                <a:cs typeface="Arial"/>
                <a:sym typeface="Arial"/>
              </a:defRPr>
            </a:lvl6pPr>
            <a:lvl7pPr marL="2743200" marR="0" lvl="6" indent="0" algn="l" rtl="0">
              <a:spcBef>
                <a:spcPts val="0"/>
              </a:spcBef>
              <a:buNone/>
              <a:defRPr sz="2400" b="0" i="0" u="none" strike="noStrike" cap="none">
                <a:solidFill>
                  <a:schemeClr val="dk1"/>
                </a:solidFill>
                <a:latin typeface="Arial"/>
                <a:ea typeface="Arial"/>
                <a:cs typeface="Arial"/>
                <a:sym typeface="Arial"/>
              </a:defRPr>
            </a:lvl7pPr>
            <a:lvl8pPr marL="3200400" marR="0" lvl="7" indent="0" algn="l" rtl="0">
              <a:spcBef>
                <a:spcPts val="0"/>
              </a:spcBef>
              <a:buNone/>
              <a:defRPr sz="2400" b="0" i="0" u="none" strike="noStrike" cap="none">
                <a:solidFill>
                  <a:schemeClr val="dk1"/>
                </a:solidFill>
                <a:latin typeface="Arial"/>
                <a:ea typeface="Arial"/>
                <a:cs typeface="Arial"/>
                <a:sym typeface="Arial"/>
              </a:defRPr>
            </a:lvl8pPr>
            <a:lvl9pPr marL="3657600" marR="0" lvl="8" indent="0" algn="l" rtl="0">
              <a:spcBef>
                <a:spcPts val="0"/>
              </a:spcBef>
              <a:buNone/>
              <a:defRPr sz="24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929380" y="8771254"/>
            <a:ext cx="3004820" cy="461645"/>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54677443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1158875" y="692150"/>
            <a:ext cx="4616450" cy="3462338"/>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9" name="Shape 79"/>
          <p:cNvSpPr txBox="1">
            <a:spLocks noGrp="1"/>
          </p:cNvSpPr>
          <p:nvPr>
            <p:ph type="body" idx="1"/>
          </p:nvPr>
        </p:nvSpPr>
        <p:spPr>
          <a:xfrm>
            <a:off x="924559" y="4385628"/>
            <a:ext cx="5085079" cy="4154805"/>
          </a:xfrm>
          <a:prstGeom prst="rect">
            <a:avLst/>
          </a:prstGeom>
          <a:noFill/>
          <a:ln>
            <a:noFill/>
          </a:ln>
        </p:spPr>
        <p:txBody>
          <a:bodyPr lIns="92375" tIns="46175" rIns="92375" bIns="461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80" name="Shape 80"/>
          <p:cNvSpPr txBox="1">
            <a:spLocks noGrp="1"/>
          </p:cNvSpPr>
          <p:nvPr>
            <p:ph type="sldNum" idx="12"/>
          </p:nvPr>
        </p:nvSpPr>
        <p:spPr>
          <a:xfrm>
            <a:off x="3929380" y="8771254"/>
            <a:ext cx="3004820" cy="461645"/>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633048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1158875" y="692150"/>
            <a:ext cx="4616400" cy="34623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2" name="Shape 152"/>
          <p:cNvSpPr txBox="1">
            <a:spLocks noGrp="1"/>
          </p:cNvSpPr>
          <p:nvPr>
            <p:ph type="body" idx="1"/>
          </p:nvPr>
        </p:nvSpPr>
        <p:spPr>
          <a:xfrm>
            <a:off x="924559" y="4385628"/>
            <a:ext cx="5085000" cy="4154700"/>
          </a:xfrm>
          <a:prstGeom prst="rect">
            <a:avLst/>
          </a:prstGeom>
          <a:noFill/>
          <a:ln>
            <a:noFill/>
          </a:ln>
        </p:spPr>
        <p:txBody>
          <a:bodyPr lIns="92375" tIns="46175" rIns="92375" bIns="461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153" name="Shape 153"/>
          <p:cNvSpPr txBox="1">
            <a:spLocks noGrp="1"/>
          </p:cNvSpPr>
          <p:nvPr>
            <p:ph type="sldNum" idx="12"/>
          </p:nvPr>
        </p:nvSpPr>
        <p:spPr>
          <a:xfrm>
            <a:off x="3929380" y="8771254"/>
            <a:ext cx="3004800" cy="461700"/>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10</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566614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1158875" y="692150"/>
            <a:ext cx="4616400" cy="34623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924559" y="4385628"/>
            <a:ext cx="5085000" cy="4154700"/>
          </a:xfrm>
          <a:prstGeom prst="rect">
            <a:avLst/>
          </a:prstGeom>
        </p:spPr>
        <p:txBody>
          <a:bodyPr lIns="91425" tIns="91425" rIns="91425" bIns="91425" anchor="t" anchorCtr="0">
            <a:noAutofit/>
          </a:bodyPr>
          <a:lstStyle/>
          <a:p>
            <a:pPr lvl="0">
              <a:spcBef>
                <a:spcPts val="0"/>
              </a:spcBef>
              <a:buNone/>
            </a:pPr>
            <a:endParaRPr/>
          </a:p>
        </p:txBody>
      </p:sp>
      <p:sp>
        <p:nvSpPr>
          <p:cNvPr id="161" name="Shape 161"/>
          <p:cNvSpPr txBox="1">
            <a:spLocks noGrp="1"/>
          </p:cNvSpPr>
          <p:nvPr>
            <p:ph type="sldNum" idx="12"/>
          </p:nvPr>
        </p:nvSpPr>
        <p:spPr>
          <a:xfrm>
            <a:off x="3929380" y="8771254"/>
            <a:ext cx="3004800" cy="461700"/>
          </a:xfrm>
          <a:prstGeom prst="rect">
            <a:avLst/>
          </a:prstGeom>
        </p:spPr>
        <p:txBody>
          <a:bodyPr lIns="92375" tIns="46175" rIns="92375" bIns="46175" anchor="b" anchorCtr="0">
            <a:noAutofit/>
          </a:bodyPr>
          <a:lstStyle/>
          <a:p>
            <a:pPr lvl="0">
              <a:spcBef>
                <a:spcPts val="0"/>
              </a:spcBef>
              <a:buClr>
                <a:srgbClr val="000000"/>
              </a:buClr>
              <a:buSzPct val="25000"/>
              <a:buFont typeface="Arial"/>
              <a:buNone/>
            </a:pPr>
            <a:fld id="{00000000-1234-1234-1234-123412341234}" type="slidenum">
              <a:rPr lang="en-US"/>
              <a:t>11</a:t>
            </a:fld>
            <a:endParaRPr lang="en-US"/>
          </a:p>
        </p:txBody>
      </p:sp>
    </p:spTree>
    <p:extLst>
      <p:ext uri="{BB962C8B-B14F-4D97-AF65-F5344CB8AC3E}">
        <p14:creationId xmlns:p14="http://schemas.microsoft.com/office/powerpoint/2010/main" val="29104996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1158875" y="692150"/>
            <a:ext cx="4616400" cy="34623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8" name="Shape 168"/>
          <p:cNvSpPr txBox="1">
            <a:spLocks noGrp="1"/>
          </p:cNvSpPr>
          <p:nvPr>
            <p:ph type="body" idx="1"/>
          </p:nvPr>
        </p:nvSpPr>
        <p:spPr>
          <a:xfrm>
            <a:off x="924559" y="4385628"/>
            <a:ext cx="5085000" cy="4154700"/>
          </a:xfrm>
          <a:prstGeom prst="rect">
            <a:avLst/>
          </a:prstGeom>
          <a:noFill/>
          <a:ln>
            <a:noFill/>
          </a:ln>
        </p:spPr>
        <p:txBody>
          <a:bodyPr lIns="92375" tIns="46175" rIns="92375" bIns="46175" anchor="t" anchorCtr="0">
            <a:noAutofit/>
          </a:bodyPr>
          <a:lstStyle/>
          <a:p>
            <a:pPr marL="457200" lvl="0" indent="-304800" rtl="0">
              <a:spcBef>
                <a:spcPts val="1000"/>
              </a:spcBef>
              <a:buClr>
                <a:schemeClr val="dk2"/>
              </a:buClr>
              <a:buSzPct val="100000"/>
              <a:buAutoNum type="arabicPeriod"/>
            </a:pPr>
            <a:r>
              <a:rPr lang="en-US">
                <a:latin typeface="Arial"/>
                <a:ea typeface="Arial"/>
                <a:cs typeface="Arial"/>
                <a:sym typeface="Arial"/>
              </a:rPr>
              <a:t>Confirmation Page – The confirmation page is the first page a person sees after they’ve made an online donation. It’s the place where you get to tell a new donor thank you while also giving them an idea of what they can do next to support you. You should ask them to join your email list and to give you a shout out on social media. Neither of these takes much time and the person has already said “yes” once. Make sure your confirmation page has these two elements.</a:t>
            </a:r>
          </a:p>
          <a:p>
            <a:pPr marL="457200" lvl="0" indent="-304800" rtl="0">
              <a:spcBef>
                <a:spcPts val="1000"/>
              </a:spcBef>
              <a:buClr>
                <a:schemeClr val="dk2"/>
              </a:buClr>
              <a:buSzPct val="100000"/>
              <a:buAutoNum type="arabicPeriod"/>
            </a:pPr>
            <a:r>
              <a:rPr lang="en-US">
                <a:latin typeface="Arial"/>
                <a:ea typeface="Arial"/>
                <a:cs typeface="Arial"/>
                <a:sym typeface="Arial"/>
              </a:rPr>
              <a:t>Email Receipt – The email receipt should be used to thank donors while also serving as the receipt for tax and tracking purposes. But don’t stop there. You should also remind people to join your mailing list. Let donors know that by joining your mailing list they’ll receive information on how their gift was used and the impact it’s having.</a:t>
            </a:r>
          </a:p>
        </p:txBody>
      </p:sp>
      <p:sp>
        <p:nvSpPr>
          <p:cNvPr id="169" name="Shape 169"/>
          <p:cNvSpPr txBox="1">
            <a:spLocks noGrp="1"/>
          </p:cNvSpPr>
          <p:nvPr>
            <p:ph type="sldNum" idx="12"/>
          </p:nvPr>
        </p:nvSpPr>
        <p:spPr>
          <a:xfrm>
            <a:off x="3929380" y="8771254"/>
            <a:ext cx="3004800" cy="461700"/>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12</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28308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1158875" y="692150"/>
            <a:ext cx="4616450" cy="3462338"/>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6" name="Shape 176"/>
          <p:cNvSpPr txBox="1">
            <a:spLocks noGrp="1"/>
          </p:cNvSpPr>
          <p:nvPr>
            <p:ph type="body" idx="1"/>
          </p:nvPr>
        </p:nvSpPr>
        <p:spPr>
          <a:xfrm>
            <a:off x="924559" y="4385628"/>
            <a:ext cx="5085079" cy="4154805"/>
          </a:xfrm>
          <a:prstGeom prst="rect">
            <a:avLst/>
          </a:prstGeom>
          <a:noFill/>
          <a:ln>
            <a:noFill/>
          </a:ln>
        </p:spPr>
        <p:txBody>
          <a:bodyPr lIns="92375" tIns="46175" rIns="92375" bIns="461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177" name="Shape 177"/>
          <p:cNvSpPr txBox="1">
            <a:spLocks noGrp="1"/>
          </p:cNvSpPr>
          <p:nvPr>
            <p:ph type="sldNum" idx="12"/>
          </p:nvPr>
        </p:nvSpPr>
        <p:spPr>
          <a:xfrm>
            <a:off x="3929380" y="8771254"/>
            <a:ext cx="3004820" cy="461645"/>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13</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426699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58875" y="692150"/>
            <a:ext cx="4616450" cy="3462338"/>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87" name="Shape 87"/>
          <p:cNvSpPr txBox="1">
            <a:spLocks noGrp="1"/>
          </p:cNvSpPr>
          <p:nvPr>
            <p:ph type="body" idx="1"/>
          </p:nvPr>
        </p:nvSpPr>
        <p:spPr>
          <a:xfrm>
            <a:off x="924559" y="4385628"/>
            <a:ext cx="5085079" cy="4154805"/>
          </a:xfrm>
          <a:prstGeom prst="rect">
            <a:avLst/>
          </a:prstGeom>
          <a:noFill/>
          <a:ln>
            <a:noFill/>
          </a:ln>
        </p:spPr>
        <p:txBody>
          <a:bodyPr lIns="92375" tIns="46175" rIns="92375" bIns="461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88" name="Shape 88"/>
          <p:cNvSpPr txBox="1">
            <a:spLocks noGrp="1"/>
          </p:cNvSpPr>
          <p:nvPr>
            <p:ph type="sldNum" idx="12"/>
          </p:nvPr>
        </p:nvSpPr>
        <p:spPr>
          <a:xfrm>
            <a:off x="3929380" y="8771254"/>
            <a:ext cx="3004820" cy="461645"/>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2</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445329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158875" y="692150"/>
            <a:ext cx="4616450" cy="3462338"/>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6" name="Shape 96"/>
          <p:cNvSpPr txBox="1">
            <a:spLocks noGrp="1"/>
          </p:cNvSpPr>
          <p:nvPr>
            <p:ph type="body" idx="1"/>
          </p:nvPr>
        </p:nvSpPr>
        <p:spPr>
          <a:xfrm>
            <a:off x="924559" y="4385628"/>
            <a:ext cx="5085079" cy="4154805"/>
          </a:xfrm>
          <a:prstGeom prst="rect">
            <a:avLst/>
          </a:prstGeom>
          <a:noFill/>
          <a:ln>
            <a:noFill/>
          </a:ln>
        </p:spPr>
        <p:txBody>
          <a:bodyPr lIns="92375" tIns="46175" rIns="92375" bIns="461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97" name="Shape 97"/>
          <p:cNvSpPr txBox="1">
            <a:spLocks noGrp="1"/>
          </p:cNvSpPr>
          <p:nvPr>
            <p:ph type="sldNum" idx="12"/>
          </p:nvPr>
        </p:nvSpPr>
        <p:spPr>
          <a:xfrm>
            <a:off x="3929380" y="8771254"/>
            <a:ext cx="3004820" cy="461645"/>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3</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242445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158875" y="692150"/>
            <a:ext cx="4616400" cy="34623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4" name="Shape 104"/>
          <p:cNvSpPr txBox="1">
            <a:spLocks noGrp="1"/>
          </p:cNvSpPr>
          <p:nvPr>
            <p:ph type="body" idx="1"/>
          </p:nvPr>
        </p:nvSpPr>
        <p:spPr>
          <a:xfrm>
            <a:off x="924559" y="4385628"/>
            <a:ext cx="5085000" cy="4154700"/>
          </a:xfrm>
          <a:prstGeom prst="rect">
            <a:avLst/>
          </a:prstGeom>
          <a:noFill/>
          <a:ln>
            <a:noFill/>
          </a:ln>
        </p:spPr>
        <p:txBody>
          <a:bodyPr lIns="92375" tIns="46175" rIns="92375" bIns="461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105" name="Shape 105"/>
          <p:cNvSpPr txBox="1">
            <a:spLocks noGrp="1"/>
          </p:cNvSpPr>
          <p:nvPr>
            <p:ph type="sldNum" idx="12"/>
          </p:nvPr>
        </p:nvSpPr>
        <p:spPr>
          <a:xfrm>
            <a:off x="3929380" y="8771254"/>
            <a:ext cx="3004800" cy="461700"/>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4</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24173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58875" y="692150"/>
            <a:ext cx="4616400" cy="34623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2" name="Shape 112"/>
          <p:cNvSpPr txBox="1">
            <a:spLocks noGrp="1"/>
          </p:cNvSpPr>
          <p:nvPr>
            <p:ph type="body" idx="1"/>
          </p:nvPr>
        </p:nvSpPr>
        <p:spPr>
          <a:xfrm>
            <a:off x="924559" y="4385628"/>
            <a:ext cx="5085000" cy="4154700"/>
          </a:xfrm>
          <a:prstGeom prst="rect">
            <a:avLst/>
          </a:prstGeom>
          <a:noFill/>
          <a:ln>
            <a:noFill/>
          </a:ln>
        </p:spPr>
        <p:txBody>
          <a:bodyPr lIns="92375" tIns="46175" rIns="92375" bIns="461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113" name="Shape 113"/>
          <p:cNvSpPr txBox="1">
            <a:spLocks noGrp="1"/>
          </p:cNvSpPr>
          <p:nvPr>
            <p:ph type="sldNum" idx="12"/>
          </p:nvPr>
        </p:nvSpPr>
        <p:spPr>
          <a:xfrm>
            <a:off x="3929380" y="8771254"/>
            <a:ext cx="3004800" cy="461700"/>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5</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261938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1158875" y="692150"/>
            <a:ext cx="4616400" cy="34623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0" name="Shape 120"/>
          <p:cNvSpPr txBox="1">
            <a:spLocks noGrp="1"/>
          </p:cNvSpPr>
          <p:nvPr>
            <p:ph type="body" idx="1"/>
          </p:nvPr>
        </p:nvSpPr>
        <p:spPr>
          <a:xfrm>
            <a:off x="924559" y="4385628"/>
            <a:ext cx="5085000" cy="4154700"/>
          </a:xfrm>
          <a:prstGeom prst="rect">
            <a:avLst/>
          </a:prstGeom>
          <a:noFill/>
          <a:ln>
            <a:noFill/>
          </a:ln>
        </p:spPr>
        <p:txBody>
          <a:bodyPr lIns="92375" tIns="46175" rIns="92375" bIns="461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121" name="Shape 121"/>
          <p:cNvSpPr txBox="1">
            <a:spLocks noGrp="1"/>
          </p:cNvSpPr>
          <p:nvPr>
            <p:ph type="sldNum" idx="12"/>
          </p:nvPr>
        </p:nvSpPr>
        <p:spPr>
          <a:xfrm>
            <a:off x="3929380" y="8771254"/>
            <a:ext cx="3004800" cy="461700"/>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6</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931628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158875" y="692150"/>
            <a:ext cx="4616400" cy="34623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8" name="Shape 128"/>
          <p:cNvSpPr txBox="1">
            <a:spLocks noGrp="1"/>
          </p:cNvSpPr>
          <p:nvPr>
            <p:ph type="body" idx="1"/>
          </p:nvPr>
        </p:nvSpPr>
        <p:spPr>
          <a:xfrm>
            <a:off x="924559" y="4385628"/>
            <a:ext cx="5085000" cy="4154700"/>
          </a:xfrm>
          <a:prstGeom prst="rect">
            <a:avLst/>
          </a:prstGeom>
          <a:noFill/>
          <a:ln>
            <a:noFill/>
          </a:ln>
        </p:spPr>
        <p:txBody>
          <a:bodyPr lIns="92375" tIns="46175" rIns="92375" bIns="461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129" name="Shape 129"/>
          <p:cNvSpPr txBox="1">
            <a:spLocks noGrp="1"/>
          </p:cNvSpPr>
          <p:nvPr>
            <p:ph type="sldNum" idx="12"/>
          </p:nvPr>
        </p:nvSpPr>
        <p:spPr>
          <a:xfrm>
            <a:off x="3929380" y="8771254"/>
            <a:ext cx="3004800" cy="461700"/>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7</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344424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1158875" y="692150"/>
            <a:ext cx="4616400" cy="34623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36" name="Shape 136"/>
          <p:cNvSpPr txBox="1">
            <a:spLocks noGrp="1"/>
          </p:cNvSpPr>
          <p:nvPr>
            <p:ph type="body" idx="1"/>
          </p:nvPr>
        </p:nvSpPr>
        <p:spPr>
          <a:xfrm>
            <a:off x="924559" y="4385628"/>
            <a:ext cx="5085000" cy="4154700"/>
          </a:xfrm>
          <a:prstGeom prst="rect">
            <a:avLst/>
          </a:prstGeom>
          <a:noFill/>
          <a:ln>
            <a:noFill/>
          </a:ln>
        </p:spPr>
        <p:txBody>
          <a:bodyPr lIns="92375" tIns="46175" rIns="92375" bIns="461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137" name="Shape 137"/>
          <p:cNvSpPr txBox="1">
            <a:spLocks noGrp="1"/>
          </p:cNvSpPr>
          <p:nvPr>
            <p:ph type="sldNum" idx="12"/>
          </p:nvPr>
        </p:nvSpPr>
        <p:spPr>
          <a:xfrm>
            <a:off x="3929380" y="8771254"/>
            <a:ext cx="3004800" cy="461700"/>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8</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719769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1158875" y="692150"/>
            <a:ext cx="4616450" cy="3462338"/>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44" name="Shape 144"/>
          <p:cNvSpPr txBox="1">
            <a:spLocks noGrp="1"/>
          </p:cNvSpPr>
          <p:nvPr>
            <p:ph type="body" idx="1"/>
          </p:nvPr>
        </p:nvSpPr>
        <p:spPr>
          <a:xfrm>
            <a:off x="924559" y="4385628"/>
            <a:ext cx="5085079" cy="4154805"/>
          </a:xfrm>
          <a:prstGeom prst="rect">
            <a:avLst/>
          </a:prstGeom>
          <a:noFill/>
          <a:ln>
            <a:noFill/>
          </a:ln>
        </p:spPr>
        <p:txBody>
          <a:bodyPr lIns="92375" tIns="46175" rIns="92375" bIns="461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145" name="Shape 145"/>
          <p:cNvSpPr txBox="1">
            <a:spLocks noGrp="1"/>
          </p:cNvSpPr>
          <p:nvPr>
            <p:ph type="sldNum" idx="12"/>
          </p:nvPr>
        </p:nvSpPr>
        <p:spPr>
          <a:xfrm>
            <a:off x="3929380" y="8771254"/>
            <a:ext cx="3004820" cy="461645"/>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9</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6824176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4">
    <p:spTree>
      <p:nvGrpSpPr>
        <p:cNvPr id="1" name="Shape 16"/>
        <p:cNvGrpSpPr/>
        <p:nvPr/>
      </p:nvGrpSpPr>
      <p:grpSpPr>
        <a:xfrm>
          <a:off x="0" y="0"/>
          <a:ext cx="0" cy="0"/>
          <a:chOff x="0" y="0"/>
          <a:chExt cx="0" cy="0"/>
        </a:xfrm>
      </p:grpSpPr>
      <p:sp>
        <p:nvSpPr>
          <p:cNvPr id="17" name="Shape 17"/>
          <p:cNvSpPr/>
          <p:nvPr/>
        </p:nvSpPr>
        <p:spPr>
          <a:xfrm>
            <a:off x="274637" y="271462"/>
            <a:ext cx="8594724" cy="4800600"/>
          </a:xfrm>
          <a:prstGeom prst="rect">
            <a:avLst/>
          </a:prstGeom>
          <a:solidFill>
            <a:schemeClr val="accent6"/>
          </a:solidFill>
          <a:ln>
            <a:noFill/>
          </a:ln>
        </p:spPr>
        <p:txBody>
          <a:bodyPr lIns="91425" tIns="45700" rIns="91425" bIns="45700" anchor="ctr" anchorCtr="0">
            <a:noAutofit/>
          </a:bodyPr>
          <a:lstStyle/>
          <a:p>
            <a:pPr marL="0" marR="0" lvl="0" indent="0" algn="l" rtl="0">
              <a:spcBef>
                <a:spcPts val="0"/>
              </a:spcBef>
              <a:spcAft>
                <a:spcPts val="0"/>
              </a:spcAft>
              <a:buNone/>
            </a:pPr>
            <a:endParaRPr sz="2400" b="0" i="0" u="none" strike="noStrike" cap="none">
              <a:solidFill>
                <a:schemeClr val="dk1"/>
              </a:solidFill>
              <a:latin typeface="Arial"/>
              <a:ea typeface="Arial"/>
              <a:cs typeface="Arial"/>
              <a:sym typeface="Arial"/>
            </a:endParaRPr>
          </a:p>
        </p:txBody>
      </p:sp>
      <p:sp>
        <p:nvSpPr>
          <p:cNvPr id="18" name="Shape 18"/>
          <p:cNvSpPr txBox="1">
            <a:spLocks noGrp="1"/>
          </p:cNvSpPr>
          <p:nvPr>
            <p:ph type="subTitle" idx="1"/>
          </p:nvPr>
        </p:nvSpPr>
        <p:spPr>
          <a:xfrm>
            <a:off x="270929" y="6080760"/>
            <a:ext cx="6400799" cy="457200"/>
          </a:xfrm>
          <a:prstGeom prst="rect">
            <a:avLst/>
          </a:prstGeom>
          <a:noFill/>
          <a:ln>
            <a:noFill/>
          </a:ln>
        </p:spPr>
        <p:txBody>
          <a:bodyPr lIns="91425" tIns="91425" rIns="91425" bIns="91425" anchor="b" anchorCtr="0"/>
          <a:lstStyle>
            <a:lvl1pPr marL="0" marR="0" lvl="0" indent="0" algn="l" rtl="0">
              <a:spcBef>
                <a:spcPts val="0"/>
              </a:spcBef>
              <a:spcAft>
                <a:spcPts val="0"/>
              </a:spcAft>
              <a:buClr>
                <a:schemeClr val="dk1"/>
              </a:buClr>
              <a:buFont typeface="Arial"/>
              <a:buNone/>
              <a:defRPr sz="16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19" name="Shape 19"/>
          <p:cNvSpPr txBox="1">
            <a:spLocks noGrp="1"/>
          </p:cNvSpPr>
          <p:nvPr>
            <p:ph type="ctrTitle"/>
          </p:nvPr>
        </p:nvSpPr>
        <p:spPr>
          <a:xfrm>
            <a:off x="548639" y="270933"/>
            <a:ext cx="7589519" cy="2446868"/>
          </a:xfrm>
          <a:prstGeom prst="rect">
            <a:avLst/>
          </a:prstGeom>
          <a:noFill/>
          <a:ln>
            <a:noFill/>
          </a:ln>
        </p:spPr>
        <p:txBody>
          <a:bodyPr lIns="91425" tIns="91425" rIns="91425" bIns="91425" anchor="b" anchorCtr="0"/>
          <a:lstStyle>
            <a:lvl1pPr marL="0" marR="0" lvl="0" indent="0" algn="l" rtl="0">
              <a:spcBef>
                <a:spcPts val="0"/>
              </a:spcBef>
              <a:spcAft>
                <a:spcPts val="0"/>
              </a:spcAft>
              <a:buNone/>
              <a:defRPr sz="3200" b="1" i="0" u="none" strike="noStrike" cap="none">
                <a:solidFill>
                  <a:schemeClr val="accent3"/>
                </a:solidFill>
                <a:latin typeface="Arial"/>
                <a:ea typeface="Arial"/>
                <a:cs typeface="Arial"/>
                <a:sym typeface="Arial"/>
              </a:defRPr>
            </a:lvl1pPr>
            <a:lvl2pPr marL="0" marR="0" lvl="1" indent="0" algn="l" rtl="0">
              <a:spcBef>
                <a:spcPts val="0"/>
              </a:spcBef>
              <a:spcAft>
                <a:spcPts val="0"/>
              </a:spcAft>
              <a:buNone/>
              <a:defRPr sz="2400" b="1"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1"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1"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1" i="0" u="none" strike="noStrike" cap="none">
                <a:solidFill>
                  <a:schemeClr val="dk1"/>
                </a:solidFill>
                <a:latin typeface="Arial"/>
                <a:ea typeface="Arial"/>
                <a:cs typeface="Arial"/>
                <a:sym typeface="Arial"/>
              </a:defRPr>
            </a:lvl5pPr>
            <a:lvl6pPr marL="457200" marR="0" lvl="5" indent="0" algn="l" rtl="0">
              <a:spcBef>
                <a:spcPts val="0"/>
              </a:spcBef>
              <a:spcAft>
                <a:spcPts val="0"/>
              </a:spcAft>
              <a:buNone/>
              <a:defRPr sz="2800" b="0" i="0" u="none" strike="noStrike" cap="none">
                <a:solidFill>
                  <a:schemeClr val="accent1"/>
                </a:solidFill>
                <a:latin typeface="Arial"/>
                <a:ea typeface="Arial"/>
                <a:cs typeface="Arial"/>
                <a:sym typeface="Arial"/>
              </a:defRPr>
            </a:lvl6pPr>
            <a:lvl7pPr marL="914400" marR="0" lvl="6" indent="0" algn="l" rtl="0">
              <a:spcBef>
                <a:spcPts val="0"/>
              </a:spcBef>
              <a:spcAft>
                <a:spcPts val="0"/>
              </a:spcAft>
              <a:buNone/>
              <a:defRPr sz="2800" b="0" i="0" u="none" strike="noStrike" cap="none">
                <a:solidFill>
                  <a:schemeClr val="accent1"/>
                </a:solidFill>
                <a:latin typeface="Arial"/>
                <a:ea typeface="Arial"/>
                <a:cs typeface="Arial"/>
                <a:sym typeface="Arial"/>
              </a:defRPr>
            </a:lvl7pPr>
            <a:lvl8pPr marL="1371600" marR="0" lvl="7" indent="0" algn="l" rtl="0">
              <a:spcBef>
                <a:spcPts val="0"/>
              </a:spcBef>
              <a:spcAft>
                <a:spcPts val="0"/>
              </a:spcAft>
              <a:buNone/>
              <a:defRPr sz="2800" b="0" i="0" u="none" strike="noStrike" cap="none">
                <a:solidFill>
                  <a:schemeClr val="accent1"/>
                </a:solidFill>
                <a:latin typeface="Arial"/>
                <a:ea typeface="Arial"/>
                <a:cs typeface="Arial"/>
                <a:sym typeface="Arial"/>
              </a:defRPr>
            </a:lvl8pPr>
            <a:lvl9pPr marL="1828800" marR="0" lvl="8" indent="0" algn="l" rtl="0">
              <a:spcBef>
                <a:spcPts val="0"/>
              </a:spcBef>
              <a:spcAft>
                <a:spcPts val="0"/>
              </a:spcAft>
              <a:buNone/>
              <a:defRPr sz="2800" b="0" i="0" u="none" strike="noStrike" cap="none">
                <a:solidFill>
                  <a:schemeClr val="accent1"/>
                </a:solidFill>
                <a:latin typeface="Arial"/>
                <a:ea typeface="Arial"/>
                <a:cs typeface="Arial"/>
                <a:sym typeface="Arial"/>
              </a:defRPr>
            </a:lvl9pPr>
          </a:lstStyle>
          <a:p>
            <a:endParaRPr/>
          </a:p>
        </p:txBody>
      </p:sp>
      <p:sp>
        <p:nvSpPr>
          <p:cNvPr id="20" name="Shape 20"/>
          <p:cNvSpPr txBox="1">
            <a:spLocks noGrp="1"/>
          </p:cNvSpPr>
          <p:nvPr>
            <p:ph type="body" idx="2"/>
          </p:nvPr>
        </p:nvSpPr>
        <p:spPr>
          <a:xfrm>
            <a:off x="548639" y="2700863"/>
            <a:ext cx="7589519" cy="2362203"/>
          </a:xfrm>
          <a:prstGeom prst="rect">
            <a:avLst/>
          </a:prstGeom>
          <a:noFill/>
          <a:ln>
            <a:noFill/>
          </a:ln>
        </p:spPr>
        <p:txBody>
          <a:bodyPr lIns="91425" tIns="91425" rIns="91425" bIns="91425" anchor="t" anchorCtr="0"/>
          <a:lstStyle>
            <a:lvl1pPr marL="0" marR="0" lvl="0" indent="0" algn="l" rtl="0">
              <a:spcBef>
                <a:spcPts val="0"/>
              </a:spcBef>
              <a:spcAft>
                <a:spcPts val="0"/>
              </a:spcAft>
              <a:buClr>
                <a:schemeClr val="lt1"/>
              </a:buClr>
              <a:buFont typeface="Arial"/>
              <a:buNone/>
              <a:defRPr sz="2800" b="0" i="0" u="none" strike="noStrike" cap="none">
                <a:solidFill>
                  <a:schemeClr val="lt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lt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lt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lt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lt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21" name="Shape 21"/>
          <p:cNvSpPr txBox="1">
            <a:spLocks noGrp="1"/>
          </p:cNvSpPr>
          <p:nvPr>
            <p:ph type="body" idx="3"/>
          </p:nvPr>
        </p:nvSpPr>
        <p:spPr>
          <a:xfrm>
            <a:off x="274319" y="5257800"/>
            <a:ext cx="6400799" cy="777239"/>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dk1"/>
              </a:buClr>
              <a:buFont typeface="Arial"/>
              <a:buNone/>
              <a:defRPr sz="2800" b="1"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pic>
        <p:nvPicPr>
          <p:cNvPr id="22" name="Shape 22"/>
          <p:cNvPicPr preferRelativeResize="0"/>
          <p:nvPr/>
        </p:nvPicPr>
        <p:blipFill rotWithShape="1">
          <a:blip r:embed="rId2">
            <a:alphaModFix/>
          </a:blip>
          <a:srcRect/>
          <a:stretch/>
        </p:blipFill>
        <p:spPr>
          <a:xfrm>
            <a:off x="6878414" y="5248530"/>
            <a:ext cx="2068705" cy="1400174"/>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able">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274637" y="274637"/>
            <a:ext cx="8594724" cy="1143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1"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1"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1"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1"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1" i="0" u="none" strike="noStrike" cap="none">
                <a:solidFill>
                  <a:schemeClr val="dk1"/>
                </a:solidFill>
                <a:latin typeface="Arial"/>
                <a:ea typeface="Arial"/>
                <a:cs typeface="Arial"/>
                <a:sym typeface="Arial"/>
              </a:defRPr>
            </a:lvl5pPr>
            <a:lvl6pPr marL="457200" marR="0" lvl="5" indent="0" algn="l" rtl="0">
              <a:spcBef>
                <a:spcPts val="0"/>
              </a:spcBef>
              <a:spcAft>
                <a:spcPts val="0"/>
              </a:spcAft>
              <a:buNone/>
              <a:defRPr sz="2800" b="0" i="0" u="none" strike="noStrike" cap="none">
                <a:solidFill>
                  <a:schemeClr val="accent1"/>
                </a:solidFill>
                <a:latin typeface="Arial"/>
                <a:ea typeface="Arial"/>
                <a:cs typeface="Arial"/>
                <a:sym typeface="Arial"/>
              </a:defRPr>
            </a:lvl6pPr>
            <a:lvl7pPr marL="914400" marR="0" lvl="6" indent="0" algn="l" rtl="0">
              <a:spcBef>
                <a:spcPts val="0"/>
              </a:spcBef>
              <a:spcAft>
                <a:spcPts val="0"/>
              </a:spcAft>
              <a:buNone/>
              <a:defRPr sz="2800" b="0" i="0" u="none" strike="noStrike" cap="none">
                <a:solidFill>
                  <a:schemeClr val="accent1"/>
                </a:solidFill>
                <a:latin typeface="Arial"/>
                <a:ea typeface="Arial"/>
                <a:cs typeface="Arial"/>
                <a:sym typeface="Arial"/>
              </a:defRPr>
            </a:lvl7pPr>
            <a:lvl8pPr marL="1371600" marR="0" lvl="7" indent="0" algn="l" rtl="0">
              <a:spcBef>
                <a:spcPts val="0"/>
              </a:spcBef>
              <a:spcAft>
                <a:spcPts val="0"/>
              </a:spcAft>
              <a:buNone/>
              <a:defRPr sz="2800" b="0" i="0" u="none" strike="noStrike" cap="none">
                <a:solidFill>
                  <a:schemeClr val="accent1"/>
                </a:solidFill>
                <a:latin typeface="Arial"/>
                <a:ea typeface="Arial"/>
                <a:cs typeface="Arial"/>
                <a:sym typeface="Arial"/>
              </a:defRPr>
            </a:lvl8pPr>
            <a:lvl9pPr marL="1828800" marR="0" lvl="8" indent="0" algn="l" rtl="0">
              <a:spcBef>
                <a:spcPts val="0"/>
              </a:spcBef>
              <a:spcAft>
                <a:spcPts val="0"/>
              </a:spcAft>
              <a:buNone/>
              <a:defRPr sz="2800" b="0" i="0" u="none" strike="noStrike" cap="none">
                <a:solidFill>
                  <a:schemeClr val="accent1"/>
                </a:solidFill>
                <a:latin typeface="Arial"/>
                <a:ea typeface="Arial"/>
                <a:cs typeface="Arial"/>
                <a:sym typeface="Arial"/>
              </a:defRPr>
            </a:lvl9pPr>
          </a:lstStyle>
          <a:p>
            <a:endParaRPr/>
          </a:p>
        </p:txBody>
      </p:sp>
      <p:sp>
        <p:nvSpPr>
          <p:cNvPr id="69" name="Shape 69"/>
          <p:cNvSpPr txBox="1">
            <a:spLocks noGrp="1"/>
          </p:cNvSpPr>
          <p:nvPr>
            <p:ph type="body" idx="1"/>
          </p:nvPr>
        </p:nvSpPr>
        <p:spPr>
          <a:xfrm>
            <a:off x="298619" y="1600200"/>
            <a:ext cx="8546760" cy="4384676"/>
          </a:xfrm>
          <a:prstGeom prst="rect">
            <a:avLst/>
          </a:prstGeom>
          <a:noFill/>
          <a:ln>
            <a:noFill/>
          </a:ln>
        </p:spPr>
        <p:txBody>
          <a:bodyPr lIns="91425" tIns="91425" rIns="91425" bIns="91425" anchor="ctr" anchorCtr="0"/>
          <a:lstStyle>
            <a:lvl1pPr marL="0" marR="0" lvl="0" indent="0" algn="ctr" rtl="0">
              <a:spcBef>
                <a:spcPts val="1000"/>
              </a:spcBef>
              <a:spcAft>
                <a:spcPts val="0"/>
              </a:spcAft>
              <a:buNone/>
              <a:defRPr sz="24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70" name="Shape 70"/>
          <p:cNvSpPr txBox="1">
            <a:spLocks noGrp="1"/>
          </p:cNvSpPr>
          <p:nvPr>
            <p:ph type="ftr" idx="11"/>
          </p:nvPr>
        </p:nvSpPr>
        <p:spPr>
          <a:xfrm>
            <a:off x="731837" y="6264275"/>
            <a:ext cx="6400799"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spcBef>
                <a:spcPts val="0"/>
              </a:spcBef>
              <a:buNone/>
              <a:defRPr sz="2400" b="0" i="0" u="none" strike="noStrike" cap="none">
                <a:solidFill>
                  <a:schemeClr val="dk1"/>
                </a:solidFill>
                <a:latin typeface="Arial"/>
                <a:ea typeface="Arial"/>
                <a:cs typeface="Arial"/>
                <a:sym typeface="Arial"/>
              </a:defRPr>
            </a:lvl6pPr>
            <a:lvl7pPr marL="2743200" marR="0" lvl="6" indent="0" algn="l" rtl="0">
              <a:spcBef>
                <a:spcPts val="0"/>
              </a:spcBef>
              <a:buNone/>
              <a:defRPr sz="2400" b="0" i="0" u="none" strike="noStrike" cap="none">
                <a:solidFill>
                  <a:schemeClr val="dk1"/>
                </a:solidFill>
                <a:latin typeface="Arial"/>
                <a:ea typeface="Arial"/>
                <a:cs typeface="Arial"/>
                <a:sym typeface="Arial"/>
              </a:defRPr>
            </a:lvl7pPr>
            <a:lvl8pPr marL="3200400" marR="0" lvl="7" indent="0" algn="l" rtl="0">
              <a:spcBef>
                <a:spcPts val="0"/>
              </a:spcBef>
              <a:buNone/>
              <a:defRPr sz="2400" b="0" i="0" u="none" strike="noStrike" cap="none">
                <a:solidFill>
                  <a:schemeClr val="dk1"/>
                </a:solidFill>
                <a:latin typeface="Arial"/>
                <a:ea typeface="Arial"/>
                <a:cs typeface="Arial"/>
                <a:sym typeface="Arial"/>
              </a:defRPr>
            </a:lvl8pPr>
            <a:lvl9pPr marL="3657600" marR="0" lvl="8" indent="0" algn="l" rtl="0">
              <a:spcBef>
                <a:spcPts val="0"/>
              </a:spcBef>
              <a:buNone/>
              <a:defRPr sz="24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a:t>
            </a:fld>
            <a:endParaRPr lang="en-US" sz="1200" b="1"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hart, graphic">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274637" y="274637"/>
            <a:ext cx="8594724" cy="1143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1"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1"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1"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1"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1" i="0" u="none" strike="noStrike" cap="none">
                <a:solidFill>
                  <a:schemeClr val="dk1"/>
                </a:solidFill>
                <a:latin typeface="Arial"/>
                <a:ea typeface="Arial"/>
                <a:cs typeface="Arial"/>
                <a:sym typeface="Arial"/>
              </a:defRPr>
            </a:lvl5pPr>
            <a:lvl6pPr marL="457200" marR="0" lvl="5" indent="0" algn="l" rtl="0">
              <a:spcBef>
                <a:spcPts val="0"/>
              </a:spcBef>
              <a:spcAft>
                <a:spcPts val="0"/>
              </a:spcAft>
              <a:buNone/>
              <a:defRPr sz="2800" b="0" i="0" u="none" strike="noStrike" cap="none">
                <a:solidFill>
                  <a:schemeClr val="accent1"/>
                </a:solidFill>
                <a:latin typeface="Arial"/>
                <a:ea typeface="Arial"/>
                <a:cs typeface="Arial"/>
                <a:sym typeface="Arial"/>
              </a:defRPr>
            </a:lvl6pPr>
            <a:lvl7pPr marL="914400" marR="0" lvl="6" indent="0" algn="l" rtl="0">
              <a:spcBef>
                <a:spcPts val="0"/>
              </a:spcBef>
              <a:spcAft>
                <a:spcPts val="0"/>
              </a:spcAft>
              <a:buNone/>
              <a:defRPr sz="2800" b="0" i="0" u="none" strike="noStrike" cap="none">
                <a:solidFill>
                  <a:schemeClr val="accent1"/>
                </a:solidFill>
                <a:latin typeface="Arial"/>
                <a:ea typeface="Arial"/>
                <a:cs typeface="Arial"/>
                <a:sym typeface="Arial"/>
              </a:defRPr>
            </a:lvl7pPr>
            <a:lvl8pPr marL="1371600" marR="0" lvl="7" indent="0" algn="l" rtl="0">
              <a:spcBef>
                <a:spcPts val="0"/>
              </a:spcBef>
              <a:spcAft>
                <a:spcPts val="0"/>
              </a:spcAft>
              <a:buNone/>
              <a:defRPr sz="2800" b="0" i="0" u="none" strike="noStrike" cap="none">
                <a:solidFill>
                  <a:schemeClr val="accent1"/>
                </a:solidFill>
                <a:latin typeface="Arial"/>
                <a:ea typeface="Arial"/>
                <a:cs typeface="Arial"/>
                <a:sym typeface="Arial"/>
              </a:defRPr>
            </a:lvl8pPr>
            <a:lvl9pPr marL="1828800" marR="0" lvl="8" indent="0" algn="l" rtl="0">
              <a:spcBef>
                <a:spcPts val="0"/>
              </a:spcBef>
              <a:spcAft>
                <a:spcPts val="0"/>
              </a:spcAft>
              <a:buNone/>
              <a:defRPr sz="2800" b="0" i="0" u="none" strike="noStrike" cap="none">
                <a:solidFill>
                  <a:schemeClr val="accent1"/>
                </a:solidFill>
                <a:latin typeface="Arial"/>
                <a:ea typeface="Arial"/>
                <a:cs typeface="Arial"/>
                <a:sym typeface="Arial"/>
              </a:defRPr>
            </a:lvl9pPr>
          </a:lstStyle>
          <a:p>
            <a:endParaRPr/>
          </a:p>
        </p:txBody>
      </p:sp>
      <p:sp>
        <p:nvSpPr>
          <p:cNvPr id="74" name="Shape 74"/>
          <p:cNvSpPr txBox="1">
            <a:spLocks noGrp="1"/>
          </p:cNvSpPr>
          <p:nvPr>
            <p:ph type="body" idx="1"/>
          </p:nvPr>
        </p:nvSpPr>
        <p:spPr>
          <a:xfrm>
            <a:off x="274319" y="1595929"/>
            <a:ext cx="8595359" cy="4388945"/>
          </a:xfrm>
          <a:prstGeom prst="rect">
            <a:avLst/>
          </a:prstGeom>
          <a:noFill/>
          <a:ln>
            <a:noFill/>
          </a:ln>
        </p:spPr>
        <p:txBody>
          <a:bodyPr lIns="91425" tIns="91425" rIns="91425" bIns="91425" anchor="t" anchorCtr="0"/>
          <a:lstStyle>
            <a:lvl1pPr marL="0" marR="0" lvl="0" indent="0" algn="ctr" rtl="0">
              <a:spcBef>
                <a:spcPts val="1000"/>
              </a:spcBef>
              <a:spcAft>
                <a:spcPts val="0"/>
              </a:spcAft>
              <a:buNone/>
              <a:defRPr sz="24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75" name="Shape 75"/>
          <p:cNvSpPr txBox="1">
            <a:spLocks noGrp="1"/>
          </p:cNvSpPr>
          <p:nvPr>
            <p:ph type="ftr" idx="11"/>
          </p:nvPr>
        </p:nvSpPr>
        <p:spPr>
          <a:xfrm>
            <a:off x="731837" y="6264275"/>
            <a:ext cx="6400799"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spcBef>
                <a:spcPts val="0"/>
              </a:spcBef>
              <a:buNone/>
              <a:defRPr sz="2400" b="0" i="0" u="none" strike="noStrike" cap="none">
                <a:solidFill>
                  <a:schemeClr val="dk1"/>
                </a:solidFill>
                <a:latin typeface="Arial"/>
                <a:ea typeface="Arial"/>
                <a:cs typeface="Arial"/>
                <a:sym typeface="Arial"/>
              </a:defRPr>
            </a:lvl6pPr>
            <a:lvl7pPr marL="2743200" marR="0" lvl="6" indent="0" algn="l" rtl="0">
              <a:spcBef>
                <a:spcPts val="0"/>
              </a:spcBef>
              <a:buNone/>
              <a:defRPr sz="2400" b="0" i="0" u="none" strike="noStrike" cap="none">
                <a:solidFill>
                  <a:schemeClr val="dk1"/>
                </a:solidFill>
                <a:latin typeface="Arial"/>
                <a:ea typeface="Arial"/>
                <a:cs typeface="Arial"/>
                <a:sym typeface="Arial"/>
              </a:defRPr>
            </a:lvl7pPr>
            <a:lvl8pPr marL="3200400" marR="0" lvl="7" indent="0" algn="l" rtl="0">
              <a:spcBef>
                <a:spcPts val="0"/>
              </a:spcBef>
              <a:buNone/>
              <a:defRPr sz="2400" b="0" i="0" u="none" strike="noStrike" cap="none">
                <a:solidFill>
                  <a:schemeClr val="dk1"/>
                </a:solidFill>
                <a:latin typeface="Arial"/>
                <a:ea typeface="Arial"/>
                <a:cs typeface="Arial"/>
                <a:sym typeface="Arial"/>
              </a:defRPr>
            </a:lvl8pPr>
            <a:lvl9pPr marL="3657600" marR="0" lvl="8" indent="0" algn="l" rtl="0">
              <a:spcBef>
                <a:spcPts val="0"/>
              </a:spcBef>
              <a:buNone/>
              <a:defRPr sz="24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a:t>
            </a:fld>
            <a:endParaRPr lang="en-US" sz="1200" b="1"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1">
    <p:spTree>
      <p:nvGrpSpPr>
        <p:cNvPr id="1" name="Shape 23"/>
        <p:cNvGrpSpPr/>
        <p:nvPr/>
      </p:nvGrpSpPr>
      <p:grpSpPr>
        <a:xfrm>
          <a:off x="0" y="0"/>
          <a:ext cx="0" cy="0"/>
          <a:chOff x="0" y="0"/>
          <a:chExt cx="0" cy="0"/>
        </a:xfrm>
      </p:grpSpPr>
      <p:sp>
        <p:nvSpPr>
          <p:cNvPr id="24" name="Shape 24"/>
          <p:cNvSpPr/>
          <p:nvPr/>
        </p:nvSpPr>
        <p:spPr>
          <a:xfrm>
            <a:off x="274637" y="271462"/>
            <a:ext cx="8594724" cy="4800600"/>
          </a:xfrm>
          <a:prstGeom prst="rect">
            <a:avLst/>
          </a:prstGeom>
          <a:solidFill>
            <a:schemeClr val="accent2"/>
          </a:solidFill>
          <a:ln>
            <a:noFill/>
          </a:ln>
        </p:spPr>
        <p:txBody>
          <a:bodyPr lIns="91425" tIns="45700" rIns="91425" bIns="45700" anchor="ctr" anchorCtr="0">
            <a:noAutofit/>
          </a:bodyPr>
          <a:lstStyle/>
          <a:p>
            <a:pPr marL="0" marR="0" lvl="0" indent="0" algn="l" rtl="0">
              <a:spcBef>
                <a:spcPts val="0"/>
              </a:spcBef>
              <a:spcAft>
                <a:spcPts val="0"/>
              </a:spcAft>
              <a:buNone/>
            </a:pPr>
            <a:endParaRPr sz="2400" b="0" i="0" u="none" strike="noStrike" cap="none">
              <a:solidFill>
                <a:schemeClr val="dk1"/>
              </a:solidFill>
              <a:latin typeface="Arial"/>
              <a:ea typeface="Arial"/>
              <a:cs typeface="Arial"/>
              <a:sym typeface="Arial"/>
            </a:endParaRPr>
          </a:p>
        </p:txBody>
      </p:sp>
      <p:pic>
        <p:nvPicPr>
          <p:cNvPr id="25" name="Shape 25"/>
          <p:cNvPicPr preferRelativeResize="0"/>
          <p:nvPr/>
        </p:nvPicPr>
        <p:blipFill rotWithShape="1">
          <a:blip r:embed="rId2">
            <a:alphaModFix/>
          </a:blip>
          <a:srcRect/>
          <a:stretch/>
        </p:blipFill>
        <p:spPr>
          <a:xfrm>
            <a:off x="6878414" y="5248530"/>
            <a:ext cx="2068705" cy="1400174"/>
          </a:xfrm>
          <a:prstGeom prst="rect">
            <a:avLst/>
          </a:prstGeom>
          <a:noFill/>
          <a:ln>
            <a:noFill/>
          </a:ln>
        </p:spPr>
      </p:pic>
      <p:sp>
        <p:nvSpPr>
          <p:cNvPr id="26" name="Shape 26"/>
          <p:cNvSpPr txBox="1">
            <a:spLocks noGrp="1"/>
          </p:cNvSpPr>
          <p:nvPr>
            <p:ph type="ctrTitle"/>
          </p:nvPr>
        </p:nvSpPr>
        <p:spPr>
          <a:xfrm>
            <a:off x="548639" y="270933"/>
            <a:ext cx="7543800" cy="48006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2800" b="1"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1"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1"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1"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1" i="0" u="none" strike="noStrike" cap="none">
                <a:solidFill>
                  <a:schemeClr val="dk1"/>
                </a:solidFill>
                <a:latin typeface="Arial"/>
                <a:ea typeface="Arial"/>
                <a:cs typeface="Arial"/>
                <a:sym typeface="Arial"/>
              </a:defRPr>
            </a:lvl5pPr>
            <a:lvl6pPr marL="457200" marR="0" lvl="5" indent="0" algn="l" rtl="0">
              <a:spcBef>
                <a:spcPts val="0"/>
              </a:spcBef>
              <a:spcAft>
                <a:spcPts val="0"/>
              </a:spcAft>
              <a:buNone/>
              <a:defRPr sz="2800" b="0" i="0" u="none" strike="noStrike" cap="none">
                <a:solidFill>
                  <a:schemeClr val="accent1"/>
                </a:solidFill>
                <a:latin typeface="Arial"/>
                <a:ea typeface="Arial"/>
                <a:cs typeface="Arial"/>
                <a:sym typeface="Arial"/>
              </a:defRPr>
            </a:lvl6pPr>
            <a:lvl7pPr marL="914400" marR="0" lvl="6" indent="0" algn="l" rtl="0">
              <a:spcBef>
                <a:spcPts val="0"/>
              </a:spcBef>
              <a:spcAft>
                <a:spcPts val="0"/>
              </a:spcAft>
              <a:buNone/>
              <a:defRPr sz="2800" b="0" i="0" u="none" strike="noStrike" cap="none">
                <a:solidFill>
                  <a:schemeClr val="accent1"/>
                </a:solidFill>
                <a:latin typeface="Arial"/>
                <a:ea typeface="Arial"/>
                <a:cs typeface="Arial"/>
                <a:sym typeface="Arial"/>
              </a:defRPr>
            </a:lvl7pPr>
            <a:lvl8pPr marL="1371600" marR="0" lvl="7" indent="0" algn="l" rtl="0">
              <a:spcBef>
                <a:spcPts val="0"/>
              </a:spcBef>
              <a:spcAft>
                <a:spcPts val="0"/>
              </a:spcAft>
              <a:buNone/>
              <a:defRPr sz="2800" b="0" i="0" u="none" strike="noStrike" cap="none">
                <a:solidFill>
                  <a:schemeClr val="accent1"/>
                </a:solidFill>
                <a:latin typeface="Arial"/>
                <a:ea typeface="Arial"/>
                <a:cs typeface="Arial"/>
                <a:sym typeface="Arial"/>
              </a:defRPr>
            </a:lvl8pPr>
            <a:lvl9pPr marL="1828800" marR="0" lvl="8" indent="0" algn="l" rtl="0">
              <a:spcBef>
                <a:spcPts val="0"/>
              </a:spcBef>
              <a:spcAft>
                <a:spcPts val="0"/>
              </a:spcAft>
              <a:buNone/>
              <a:defRPr sz="2800" b="0" i="0" u="none" strike="noStrike" cap="none">
                <a:solidFill>
                  <a:schemeClr val="accent1"/>
                </a:solidFill>
                <a:latin typeface="Arial"/>
                <a:ea typeface="Arial"/>
                <a:cs typeface="Arial"/>
                <a:sym typeface="Arial"/>
              </a:defRPr>
            </a:lvl9pPr>
          </a:lstStyle>
          <a:p>
            <a:endParaRPr/>
          </a:p>
        </p:txBody>
      </p:sp>
      <p:sp>
        <p:nvSpPr>
          <p:cNvPr id="27" name="Shape 27"/>
          <p:cNvSpPr txBox="1">
            <a:spLocks noGrp="1"/>
          </p:cNvSpPr>
          <p:nvPr>
            <p:ph type="subTitle" idx="1"/>
          </p:nvPr>
        </p:nvSpPr>
        <p:spPr>
          <a:xfrm>
            <a:off x="270929" y="6080760"/>
            <a:ext cx="6400799" cy="457200"/>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dk1"/>
              </a:buClr>
              <a:buFont typeface="Arial"/>
              <a:buNone/>
              <a:defRPr sz="16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2">
    <p:spTree>
      <p:nvGrpSpPr>
        <p:cNvPr id="1" name="Shape 28"/>
        <p:cNvGrpSpPr/>
        <p:nvPr/>
      </p:nvGrpSpPr>
      <p:grpSpPr>
        <a:xfrm>
          <a:off x="0" y="0"/>
          <a:ext cx="0" cy="0"/>
          <a:chOff x="0" y="0"/>
          <a:chExt cx="0" cy="0"/>
        </a:xfrm>
      </p:grpSpPr>
      <p:sp>
        <p:nvSpPr>
          <p:cNvPr id="29" name="Shape 29"/>
          <p:cNvSpPr/>
          <p:nvPr/>
        </p:nvSpPr>
        <p:spPr>
          <a:xfrm>
            <a:off x="274637" y="271462"/>
            <a:ext cx="8594724" cy="4800600"/>
          </a:xfrm>
          <a:prstGeom prst="rect">
            <a:avLst/>
          </a:prstGeom>
          <a:solidFill>
            <a:schemeClr val="accent3"/>
          </a:solidFill>
          <a:ln>
            <a:noFill/>
          </a:ln>
        </p:spPr>
        <p:txBody>
          <a:bodyPr lIns="91425" tIns="45700" rIns="91425" bIns="45700" anchor="ctr" anchorCtr="0">
            <a:noAutofit/>
          </a:bodyPr>
          <a:lstStyle/>
          <a:p>
            <a:pPr marL="0" marR="0" lvl="0" indent="0" algn="l" rtl="0">
              <a:spcBef>
                <a:spcPts val="0"/>
              </a:spcBef>
              <a:spcAft>
                <a:spcPts val="0"/>
              </a:spcAft>
              <a:buNone/>
            </a:pPr>
            <a:endParaRPr sz="2400" b="0" i="0" u="none" strike="noStrike" cap="none">
              <a:solidFill>
                <a:schemeClr val="dk1"/>
              </a:solidFill>
              <a:latin typeface="Arial"/>
              <a:ea typeface="Arial"/>
              <a:cs typeface="Arial"/>
              <a:sym typeface="Arial"/>
            </a:endParaRPr>
          </a:p>
        </p:txBody>
      </p:sp>
      <p:sp>
        <p:nvSpPr>
          <p:cNvPr id="30" name="Shape 30"/>
          <p:cNvSpPr txBox="1">
            <a:spLocks noGrp="1"/>
          </p:cNvSpPr>
          <p:nvPr>
            <p:ph type="ctrTitle"/>
          </p:nvPr>
        </p:nvSpPr>
        <p:spPr>
          <a:xfrm>
            <a:off x="548639" y="270933"/>
            <a:ext cx="7543800" cy="48006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2800" b="1"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1"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1"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1"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1" i="0" u="none" strike="noStrike" cap="none">
                <a:solidFill>
                  <a:schemeClr val="dk1"/>
                </a:solidFill>
                <a:latin typeface="Arial"/>
                <a:ea typeface="Arial"/>
                <a:cs typeface="Arial"/>
                <a:sym typeface="Arial"/>
              </a:defRPr>
            </a:lvl5pPr>
            <a:lvl6pPr marL="457200" marR="0" lvl="5" indent="0" algn="l" rtl="0">
              <a:spcBef>
                <a:spcPts val="0"/>
              </a:spcBef>
              <a:spcAft>
                <a:spcPts val="0"/>
              </a:spcAft>
              <a:buNone/>
              <a:defRPr sz="2800" b="0" i="0" u="none" strike="noStrike" cap="none">
                <a:solidFill>
                  <a:schemeClr val="accent1"/>
                </a:solidFill>
                <a:latin typeface="Arial"/>
                <a:ea typeface="Arial"/>
                <a:cs typeface="Arial"/>
                <a:sym typeface="Arial"/>
              </a:defRPr>
            </a:lvl6pPr>
            <a:lvl7pPr marL="914400" marR="0" lvl="6" indent="0" algn="l" rtl="0">
              <a:spcBef>
                <a:spcPts val="0"/>
              </a:spcBef>
              <a:spcAft>
                <a:spcPts val="0"/>
              </a:spcAft>
              <a:buNone/>
              <a:defRPr sz="2800" b="0" i="0" u="none" strike="noStrike" cap="none">
                <a:solidFill>
                  <a:schemeClr val="accent1"/>
                </a:solidFill>
                <a:latin typeface="Arial"/>
                <a:ea typeface="Arial"/>
                <a:cs typeface="Arial"/>
                <a:sym typeface="Arial"/>
              </a:defRPr>
            </a:lvl7pPr>
            <a:lvl8pPr marL="1371600" marR="0" lvl="7" indent="0" algn="l" rtl="0">
              <a:spcBef>
                <a:spcPts val="0"/>
              </a:spcBef>
              <a:spcAft>
                <a:spcPts val="0"/>
              </a:spcAft>
              <a:buNone/>
              <a:defRPr sz="2800" b="0" i="0" u="none" strike="noStrike" cap="none">
                <a:solidFill>
                  <a:schemeClr val="accent1"/>
                </a:solidFill>
                <a:latin typeface="Arial"/>
                <a:ea typeface="Arial"/>
                <a:cs typeface="Arial"/>
                <a:sym typeface="Arial"/>
              </a:defRPr>
            </a:lvl8pPr>
            <a:lvl9pPr marL="1828800" marR="0" lvl="8" indent="0" algn="l" rtl="0">
              <a:spcBef>
                <a:spcPts val="0"/>
              </a:spcBef>
              <a:spcAft>
                <a:spcPts val="0"/>
              </a:spcAft>
              <a:buNone/>
              <a:defRPr sz="2800" b="0" i="0" u="none" strike="noStrike" cap="none">
                <a:solidFill>
                  <a:schemeClr val="accent1"/>
                </a:solidFill>
                <a:latin typeface="Arial"/>
                <a:ea typeface="Arial"/>
                <a:cs typeface="Arial"/>
                <a:sym typeface="Arial"/>
              </a:defRPr>
            </a:lvl9pPr>
          </a:lstStyle>
          <a:p>
            <a:endParaRPr/>
          </a:p>
        </p:txBody>
      </p:sp>
      <p:sp>
        <p:nvSpPr>
          <p:cNvPr id="31" name="Shape 31"/>
          <p:cNvSpPr txBox="1">
            <a:spLocks noGrp="1"/>
          </p:cNvSpPr>
          <p:nvPr>
            <p:ph type="subTitle" idx="1"/>
          </p:nvPr>
        </p:nvSpPr>
        <p:spPr>
          <a:xfrm>
            <a:off x="270929" y="6080760"/>
            <a:ext cx="6400799" cy="457200"/>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dk1"/>
              </a:buClr>
              <a:buFont typeface="Arial"/>
              <a:buNone/>
              <a:defRPr sz="16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pic>
        <p:nvPicPr>
          <p:cNvPr id="32" name="Shape 32"/>
          <p:cNvPicPr preferRelativeResize="0"/>
          <p:nvPr/>
        </p:nvPicPr>
        <p:blipFill rotWithShape="1">
          <a:blip r:embed="rId2">
            <a:alphaModFix/>
          </a:blip>
          <a:srcRect/>
          <a:stretch/>
        </p:blipFill>
        <p:spPr>
          <a:xfrm>
            <a:off x="6878414" y="5248530"/>
            <a:ext cx="2068705" cy="140017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3">
    <p:spTree>
      <p:nvGrpSpPr>
        <p:cNvPr id="1" name="Shape 33"/>
        <p:cNvGrpSpPr/>
        <p:nvPr/>
      </p:nvGrpSpPr>
      <p:grpSpPr>
        <a:xfrm>
          <a:off x="0" y="0"/>
          <a:ext cx="0" cy="0"/>
          <a:chOff x="0" y="0"/>
          <a:chExt cx="0" cy="0"/>
        </a:xfrm>
      </p:grpSpPr>
      <p:sp>
        <p:nvSpPr>
          <p:cNvPr id="34" name="Shape 34"/>
          <p:cNvSpPr/>
          <p:nvPr/>
        </p:nvSpPr>
        <p:spPr>
          <a:xfrm>
            <a:off x="274637" y="271462"/>
            <a:ext cx="8594724" cy="4800600"/>
          </a:xfrm>
          <a:prstGeom prst="rect">
            <a:avLst/>
          </a:prstGeom>
          <a:solidFill>
            <a:schemeClr val="accent6"/>
          </a:solidFill>
          <a:ln>
            <a:noFill/>
          </a:ln>
        </p:spPr>
        <p:txBody>
          <a:bodyPr lIns="91425" tIns="45700" rIns="91425" bIns="45700" anchor="ctr" anchorCtr="0">
            <a:noAutofit/>
          </a:bodyPr>
          <a:lstStyle/>
          <a:p>
            <a:pPr marL="0" marR="0" lvl="0" indent="0" algn="l" rtl="0">
              <a:spcBef>
                <a:spcPts val="0"/>
              </a:spcBef>
              <a:spcAft>
                <a:spcPts val="0"/>
              </a:spcAft>
              <a:buNone/>
            </a:pPr>
            <a:endParaRPr sz="2400" b="0" i="0" u="none" strike="noStrike" cap="none">
              <a:solidFill>
                <a:schemeClr val="dk1"/>
              </a:solidFill>
              <a:latin typeface="Arial"/>
              <a:ea typeface="Arial"/>
              <a:cs typeface="Arial"/>
              <a:sym typeface="Arial"/>
            </a:endParaRPr>
          </a:p>
        </p:txBody>
      </p:sp>
      <p:sp>
        <p:nvSpPr>
          <p:cNvPr id="35" name="Shape 35"/>
          <p:cNvSpPr txBox="1">
            <a:spLocks noGrp="1"/>
          </p:cNvSpPr>
          <p:nvPr>
            <p:ph type="ctrTitle"/>
          </p:nvPr>
        </p:nvSpPr>
        <p:spPr>
          <a:xfrm>
            <a:off x="548639" y="270933"/>
            <a:ext cx="7543800" cy="48006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2800" b="1" i="0" u="none" strike="noStrike" cap="none">
                <a:solidFill>
                  <a:schemeClr val="lt1"/>
                </a:solidFill>
                <a:latin typeface="Arial"/>
                <a:ea typeface="Arial"/>
                <a:cs typeface="Arial"/>
                <a:sym typeface="Arial"/>
              </a:defRPr>
            </a:lvl1pPr>
            <a:lvl2pPr marL="0" marR="0" lvl="1" indent="0" algn="l" rtl="0">
              <a:spcBef>
                <a:spcPts val="0"/>
              </a:spcBef>
              <a:spcAft>
                <a:spcPts val="0"/>
              </a:spcAft>
              <a:buNone/>
              <a:defRPr sz="2400" b="1"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1"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1"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1" i="0" u="none" strike="noStrike" cap="none">
                <a:solidFill>
                  <a:schemeClr val="dk1"/>
                </a:solidFill>
                <a:latin typeface="Arial"/>
                <a:ea typeface="Arial"/>
                <a:cs typeface="Arial"/>
                <a:sym typeface="Arial"/>
              </a:defRPr>
            </a:lvl5pPr>
            <a:lvl6pPr marL="457200" marR="0" lvl="5" indent="0" algn="l" rtl="0">
              <a:spcBef>
                <a:spcPts val="0"/>
              </a:spcBef>
              <a:spcAft>
                <a:spcPts val="0"/>
              </a:spcAft>
              <a:buNone/>
              <a:defRPr sz="2800" b="0" i="0" u="none" strike="noStrike" cap="none">
                <a:solidFill>
                  <a:schemeClr val="accent1"/>
                </a:solidFill>
                <a:latin typeface="Arial"/>
                <a:ea typeface="Arial"/>
                <a:cs typeface="Arial"/>
                <a:sym typeface="Arial"/>
              </a:defRPr>
            </a:lvl6pPr>
            <a:lvl7pPr marL="914400" marR="0" lvl="6" indent="0" algn="l" rtl="0">
              <a:spcBef>
                <a:spcPts val="0"/>
              </a:spcBef>
              <a:spcAft>
                <a:spcPts val="0"/>
              </a:spcAft>
              <a:buNone/>
              <a:defRPr sz="2800" b="0" i="0" u="none" strike="noStrike" cap="none">
                <a:solidFill>
                  <a:schemeClr val="accent1"/>
                </a:solidFill>
                <a:latin typeface="Arial"/>
                <a:ea typeface="Arial"/>
                <a:cs typeface="Arial"/>
                <a:sym typeface="Arial"/>
              </a:defRPr>
            </a:lvl7pPr>
            <a:lvl8pPr marL="1371600" marR="0" lvl="7" indent="0" algn="l" rtl="0">
              <a:spcBef>
                <a:spcPts val="0"/>
              </a:spcBef>
              <a:spcAft>
                <a:spcPts val="0"/>
              </a:spcAft>
              <a:buNone/>
              <a:defRPr sz="2800" b="0" i="0" u="none" strike="noStrike" cap="none">
                <a:solidFill>
                  <a:schemeClr val="accent1"/>
                </a:solidFill>
                <a:latin typeface="Arial"/>
                <a:ea typeface="Arial"/>
                <a:cs typeface="Arial"/>
                <a:sym typeface="Arial"/>
              </a:defRPr>
            </a:lvl8pPr>
            <a:lvl9pPr marL="1828800" marR="0" lvl="8" indent="0" algn="l" rtl="0">
              <a:spcBef>
                <a:spcPts val="0"/>
              </a:spcBef>
              <a:spcAft>
                <a:spcPts val="0"/>
              </a:spcAft>
              <a:buNone/>
              <a:defRPr sz="2800" b="0" i="0" u="none" strike="noStrike" cap="none">
                <a:solidFill>
                  <a:schemeClr val="accent1"/>
                </a:solidFill>
                <a:latin typeface="Arial"/>
                <a:ea typeface="Arial"/>
                <a:cs typeface="Arial"/>
                <a:sym typeface="Arial"/>
              </a:defRPr>
            </a:lvl9pPr>
          </a:lstStyle>
          <a:p>
            <a:endParaRPr/>
          </a:p>
        </p:txBody>
      </p:sp>
      <p:sp>
        <p:nvSpPr>
          <p:cNvPr id="36" name="Shape 36"/>
          <p:cNvSpPr txBox="1">
            <a:spLocks noGrp="1"/>
          </p:cNvSpPr>
          <p:nvPr>
            <p:ph type="subTitle" idx="1"/>
          </p:nvPr>
        </p:nvSpPr>
        <p:spPr>
          <a:xfrm>
            <a:off x="270929" y="6080760"/>
            <a:ext cx="6400799" cy="457200"/>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dk1"/>
              </a:buClr>
              <a:buFont typeface="Arial"/>
              <a:buNone/>
              <a:defRPr sz="16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pic>
        <p:nvPicPr>
          <p:cNvPr id="37" name="Shape 37"/>
          <p:cNvPicPr preferRelativeResize="0"/>
          <p:nvPr/>
        </p:nvPicPr>
        <p:blipFill rotWithShape="1">
          <a:blip r:embed="rId2">
            <a:alphaModFix/>
          </a:blip>
          <a:srcRect/>
          <a:stretch/>
        </p:blipFill>
        <p:spPr>
          <a:xfrm>
            <a:off x="6878414" y="5248530"/>
            <a:ext cx="2068705" cy="140017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5">
    <p:spTree>
      <p:nvGrpSpPr>
        <p:cNvPr id="1" name="Shape 38"/>
        <p:cNvGrpSpPr/>
        <p:nvPr/>
      </p:nvGrpSpPr>
      <p:grpSpPr>
        <a:xfrm>
          <a:off x="0" y="0"/>
          <a:ext cx="0" cy="0"/>
          <a:chOff x="0" y="0"/>
          <a:chExt cx="0" cy="0"/>
        </a:xfrm>
      </p:grpSpPr>
      <p:sp>
        <p:nvSpPr>
          <p:cNvPr id="39" name="Shape 39"/>
          <p:cNvSpPr txBox="1">
            <a:spLocks noGrp="1"/>
          </p:cNvSpPr>
          <p:nvPr>
            <p:ph type="subTitle" idx="1"/>
          </p:nvPr>
        </p:nvSpPr>
        <p:spPr>
          <a:xfrm>
            <a:off x="270929" y="6080760"/>
            <a:ext cx="6400799" cy="457200"/>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dk1"/>
              </a:buClr>
              <a:buFont typeface="Arial"/>
              <a:buNone/>
              <a:defRPr sz="16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40" name="Shape 40"/>
          <p:cNvSpPr txBox="1">
            <a:spLocks noGrp="1"/>
          </p:cNvSpPr>
          <p:nvPr>
            <p:ph type="ctrTitle"/>
          </p:nvPr>
        </p:nvSpPr>
        <p:spPr>
          <a:xfrm>
            <a:off x="270929" y="5257800"/>
            <a:ext cx="6400799" cy="777239"/>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1"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1"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1"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1"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1" i="0" u="none" strike="noStrike" cap="none">
                <a:solidFill>
                  <a:schemeClr val="dk1"/>
                </a:solidFill>
                <a:latin typeface="Arial"/>
                <a:ea typeface="Arial"/>
                <a:cs typeface="Arial"/>
                <a:sym typeface="Arial"/>
              </a:defRPr>
            </a:lvl5pPr>
            <a:lvl6pPr marL="457200" marR="0" lvl="5" indent="0" algn="l" rtl="0">
              <a:spcBef>
                <a:spcPts val="0"/>
              </a:spcBef>
              <a:spcAft>
                <a:spcPts val="0"/>
              </a:spcAft>
              <a:buNone/>
              <a:defRPr sz="2800" b="0" i="0" u="none" strike="noStrike" cap="none">
                <a:solidFill>
                  <a:schemeClr val="accent1"/>
                </a:solidFill>
                <a:latin typeface="Arial"/>
                <a:ea typeface="Arial"/>
                <a:cs typeface="Arial"/>
                <a:sym typeface="Arial"/>
              </a:defRPr>
            </a:lvl6pPr>
            <a:lvl7pPr marL="914400" marR="0" lvl="6" indent="0" algn="l" rtl="0">
              <a:spcBef>
                <a:spcPts val="0"/>
              </a:spcBef>
              <a:spcAft>
                <a:spcPts val="0"/>
              </a:spcAft>
              <a:buNone/>
              <a:defRPr sz="2800" b="0" i="0" u="none" strike="noStrike" cap="none">
                <a:solidFill>
                  <a:schemeClr val="accent1"/>
                </a:solidFill>
                <a:latin typeface="Arial"/>
                <a:ea typeface="Arial"/>
                <a:cs typeface="Arial"/>
                <a:sym typeface="Arial"/>
              </a:defRPr>
            </a:lvl7pPr>
            <a:lvl8pPr marL="1371600" marR="0" lvl="7" indent="0" algn="l" rtl="0">
              <a:spcBef>
                <a:spcPts val="0"/>
              </a:spcBef>
              <a:spcAft>
                <a:spcPts val="0"/>
              </a:spcAft>
              <a:buNone/>
              <a:defRPr sz="2800" b="0" i="0" u="none" strike="noStrike" cap="none">
                <a:solidFill>
                  <a:schemeClr val="accent1"/>
                </a:solidFill>
                <a:latin typeface="Arial"/>
                <a:ea typeface="Arial"/>
                <a:cs typeface="Arial"/>
                <a:sym typeface="Arial"/>
              </a:defRPr>
            </a:lvl8pPr>
            <a:lvl9pPr marL="1828800" marR="0" lvl="8" indent="0" algn="l" rtl="0">
              <a:spcBef>
                <a:spcPts val="0"/>
              </a:spcBef>
              <a:spcAft>
                <a:spcPts val="0"/>
              </a:spcAft>
              <a:buNone/>
              <a:defRPr sz="2800" b="0" i="0" u="none" strike="noStrike" cap="none">
                <a:solidFill>
                  <a:schemeClr val="accent1"/>
                </a:solidFill>
                <a:latin typeface="Arial"/>
                <a:ea typeface="Arial"/>
                <a:cs typeface="Arial"/>
                <a:sym typeface="Arial"/>
              </a:defRPr>
            </a:lvl9pPr>
          </a:lstStyle>
          <a:p>
            <a:endParaRPr/>
          </a:p>
        </p:txBody>
      </p:sp>
      <p:sp>
        <p:nvSpPr>
          <p:cNvPr id="41" name="Shape 41"/>
          <p:cNvSpPr>
            <a:spLocks noGrp="1"/>
          </p:cNvSpPr>
          <p:nvPr>
            <p:ph type="pic" idx="2"/>
          </p:nvPr>
        </p:nvSpPr>
        <p:spPr>
          <a:xfrm>
            <a:off x="274319" y="274319"/>
            <a:ext cx="8595359" cy="4800600"/>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dk1"/>
              </a:buClr>
              <a:buFont typeface="Arial"/>
              <a:buNone/>
              <a:defRPr sz="3600" b="0" i="0" u="none" strike="noStrike" cap="none">
                <a:solidFill>
                  <a:schemeClr val="dk1"/>
                </a:solidFill>
                <a:latin typeface="Arial"/>
                <a:ea typeface="Arial"/>
                <a:cs typeface="Arial"/>
                <a:sym typeface="Arial"/>
              </a:defRPr>
            </a:lvl1pPr>
            <a:lvl2pPr marL="509411" marR="0" lvl="1" indent="-1411" algn="l" rtl="0">
              <a:spcBef>
                <a:spcPts val="1000"/>
              </a:spcBef>
              <a:spcAft>
                <a:spcPts val="0"/>
              </a:spcAft>
              <a:buClr>
                <a:schemeClr val="accent1"/>
              </a:buClr>
              <a:buFont typeface="Arial"/>
              <a:buNone/>
              <a:defRPr sz="3100" b="0" i="0" u="none" strike="noStrike" cap="none">
                <a:solidFill>
                  <a:schemeClr val="dk1"/>
                </a:solidFill>
                <a:latin typeface="Arial"/>
                <a:ea typeface="Arial"/>
                <a:cs typeface="Arial"/>
                <a:sym typeface="Arial"/>
              </a:defRPr>
            </a:lvl2pPr>
            <a:lvl3pPr marL="1018823" marR="0" lvl="2" indent="-2823" algn="l" rtl="0">
              <a:spcBef>
                <a:spcPts val="1000"/>
              </a:spcBef>
              <a:spcAft>
                <a:spcPts val="0"/>
              </a:spcAft>
              <a:buClr>
                <a:schemeClr val="accent1"/>
              </a:buClr>
              <a:buFont typeface="Arial"/>
              <a:buNone/>
              <a:defRPr sz="2700" b="0" i="0" u="none" strike="noStrike" cap="none">
                <a:solidFill>
                  <a:schemeClr val="dk1"/>
                </a:solidFill>
                <a:latin typeface="Arial"/>
                <a:ea typeface="Arial"/>
                <a:cs typeface="Arial"/>
                <a:sym typeface="Arial"/>
              </a:defRPr>
            </a:lvl3pPr>
            <a:lvl4pPr marL="1528237" marR="0" lvl="3" indent="-4237" algn="l" rtl="0">
              <a:spcBef>
                <a:spcPts val="1000"/>
              </a:spcBef>
              <a:spcAft>
                <a:spcPts val="0"/>
              </a:spcAft>
              <a:buClr>
                <a:schemeClr val="accent1"/>
              </a:buClr>
              <a:buFont typeface="Arial"/>
              <a:buNone/>
              <a:defRPr sz="2200" b="0" i="0" u="none" strike="noStrike" cap="none">
                <a:solidFill>
                  <a:schemeClr val="dk1"/>
                </a:solidFill>
                <a:latin typeface="Arial"/>
                <a:ea typeface="Arial"/>
                <a:cs typeface="Arial"/>
                <a:sym typeface="Arial"/>
              </a:defRPr>
            </a:lvl4pPr>
            <a:lvl5pPr marL="2037649" marR="0" lvl="4" indent="-5649" algn="l" rtl="0">
              <a:spcBef>
                <a:spcPts val="1000"/>
              </a:spcBef>
              <a:spcAft>
                <a:spcPts val="0"/>
              </a:spcAft>
              <a:buClr>
                <a:schemeClr val="accent1"/>
              </a:buClr>
              <a:buFont typeface="Arial"/>
              <a:buNone/>
              <a:defRPr sz="2200" b="0" i="0" u="none" strike="noStrike" cap="none">
                <a:solidFill>
                  <a:schemeClr val="dk1"/>
                </a:solidFill>
                <a:latin typeface="Arial"/>
                <a:ea typeface="Arial"/>
                <a:cs typeface="Arial"/>
                <a:sym typeface="Arial"/>
              </a:defRPr>
            </a:lvl5pPr>
            <a:lvl6pPr marL="2547061" marR="0" lvl="5" indent="-7061" algn="l" rtl="0">
              <a:spcBef>
                <a:spcPts val="1100"/>
              </a:spcBef>
              <a:spcAft>
                <a:spcPts val="0"/>
              </a:spcAft>
              <a:buClr>
                <a:schemeClr val="hlink"/>
              </a:buClr>
              <a:buFont typeface="Arial"/>
              <a:buNone/>
              <a:defRPr sz="2200" b="0" i="0" u="none" strike="noStrike" cap="none">
                <a:solidFill>
                  <a:schemeClr val="accent1"/>
                </a:solidFill>
                <a:latin typeface="Arial"/>
                <a:ea typeface="Arial"/>
                <a:cs typeface="Arial"/>
                <a:sym typeface="Arial"/>
              </a:defRPr>
            </a:lvl6pPr>
            <a:lvl7pPr marL="3056473" marR="0" lvl="6" indent="-8472" algn="l" rtl="0">
              <a:spcBef>
                <a:spcPts val="1100"/>
              </a:spcBef>
              <a:spcAft>
                <a:spcPts val="0"/>
              </a:spcAft>
              <a:buClr>
                <a:schemeClr val="hlink"/>
              </a:buClr>
              <a:buFont typeface="Arial"/>
              <a:buNone/>
              <a:defRPr sz="2200" b="0" i="0" u="none" strike="noStrike" cap="none">
                <a:solidFill>
                  <a:schemeClr val="accent1"/>
                </a:solidFill>
                <a:latin typeface="Arial"/>
                <a:ea typeface="Arial"/>
                <a:cs typeface="Arial"/>
                <a:sym typeface="Arial"/>
              </a:defRPr>
            </a:lvl7pPr>
            <a:lvl8pPr marL="3565885" marR="0" lvl="7" indent="-9885" algn="l" rtl="0">
              <a:spcBef>
                <a:spcPts val="1100"/>
              </a:spcBef>
              <a:spcAft>
                <a:spcPts val="0"/>
              </a:spcAft>
              <a:buClr>
                <a:schemeClr val="hlink"/>
              </a:buClr>
              <a:buFont typeface="Arial"/>
              <a:buNone/>
              <a:defRPr sz="2200" b="0" i="0" u="none" strike="noStrike" cap="none">
                <a:solidFill>
                  <a:schemeClr val="accent1"/>
                </a:solidFill>
                <a:latin typeface="Arial"/>
                <a:ea typeface="Arial"/>
                <a:cs typeface="Arial"/>
                <a:sym typeface="Arial"/>
              </a:defRPr>
            </a:lvl8pPr>
            <a:lvl9pPr marL="4075298" marR="0" lvl="8" indent="-11298" algn="l" rtl="0">
              <a:spcBef>
                <a:spcPts val="1100"/>
              </a:spcBef>
              <a:spcAft>
                <a:spcPts val="0"/>
              </a:spcAft>
              <a:buClr>
                <a:schemeClr val="hlink"/>
              </a:buClr>
              <a:buFont typeface="Arial"/>
              <a:buNone/>
              <a:defRPr sz="2200" b="0" i="0" u="none" strike="noStrike" cap="none">
                <a:solidFill>
                  <a:schemeClr val="accent1"/>
                </a:solidFill>
                <a:latin typeface="Arial"/>
                <a:ea typeface="Arial"/>
                <a:cs typeface="Arial"/>
                <a:sym typeface="Arial"/>
              </a:defRPr>
            </a:lvl9pPr>
          </a:lstStyle>
          <a:p>
            <a:endParaRPr/>
          </a:p>
        </p:txBody>
      </p:sp>
      <p:pic>
        <p:nvPicPr>
          <p:cNvPr id="42" name="Shape 42"/>
          <p:cNvPicPr preferRelativeResize="0"/>
          <p:nvPr/>
        </p:nvPicPr>
        <p:blipFill rotWithShape="1">
          <a:blip r:embed="rId2">
            <a:alphaModFix/>
          </a:blip>
          <a:srcRect/>
          <a:stretch/>
        </p:blipFill>
        <p:spPr>
          <a:xfrm>
            <a:off x="6878414" y="5248530"/>
            <a:ext cx="2068705" cy="1400174"/>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274637" y="274637"/>
            <a:ext cx="8594724" cy="1143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1"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1"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1"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1"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1" i="0" u="none" strike="noStrike" cap="none">
                <a:solidFill>
                  <a:schemeClr val="dk1"/>
                </a:solidFill>
                <a:latin typeface="Arial"/>
                <a:ea typeface="Arial"/>
                <a:cs typeface="Arial"/>
                <a:sym typeface="Arial"/>
              </a:defRPr>
            </a:lvl5pPr>
            <a:lvl6pPr marL="457200" marR="0" lvl="5" indent="0" algn="l" rtl="0">
              <a:spcBef>
                <a:spcPts val="0"/>
              </a:spcBef>
              <a:spcAft>
                <a:spcPts val="0"/>
              </a:spcAft>
              <a:buNone/>
              <a:defRPr sz="2800" b="0" i="0" u="none" strike="noStrike" cap="none">
                <a:solidFill>
                  <a:schemeClr val="accent1"/>
                </a:solidFill>
                <a:latin typeface="Arial"/>
                <a:ea typeface="Arial"/>
                <a:cs typeface="Arial"/>
                <a:sym typeface="Arial"/>
              </a:defRPr>
            </a:lvl6pPr>
            <a:lvl7pPr marL="914400" marR="0" lvl="6" indent="0" algn="l" rtl="0">
              <a:spcBef>
                <a:spcPts val="0"/>
              </a:spcBef>
              <a:spcAft>
                <a:spcPts val="0"/>
              </a:spcAft>
              <a:buNone/>
              <a:defRPr sz="2800" b="0" i="0" u="none" strike="noStrike" cap="none">
                <a:solidFill>
                  <a:schemeClr val="accent1"/>
                </a:solidFill>
                <a:latin typeface="Arial"/>
                <a:ea typeface="Arial"/>
                <a:cs typeface="Arial"/>
                <a:sym typeface="Arial"/>
              </a:defRPr>
            </a:lvl7pPr>
            <a:lvl8pPr marL="1371600" marR="0" lvl="7" indent="0" algn="l" rtl="0">
              <a:spcBef>
                <a:spcPts val="0"/>
              </a:spcBef>
              <a:spcAft>
                <a:spcPts val="0"/>
              </a:spcAft>
              <a:buNone/>
              <a:defRPr sz="2800" b="0" i="0" u="none" strike="noStrike" cap="none">
                <a:solidFill>
                  <a:schemeClr val="accent1"/>
                </a:solidFill>
                <a:latin typeface="Arial"/>
                <a:ea typeface="Arial"/>
                <a:cs typeface="Arial"/>
                <a:sym typeface="Arial"/>
              </a:defRPr>
            </a:lvl8pPr>
            <a:lvl9pPr marL="1828800" marR="0" lvl="8" indent="0" algn="l" rtl="0">
              <a:spcBef>
                <a:spcPts val="0"/>
              </a:spcBef>
              <a:spcAft>
                <a:spcPts val="0"/>
              </a:spcAft>
              <a:buNone/>
              <a:defRPr sz="2800" b="0" i="0" u="none" strike="noStrike" cap="none">
                <a:solidFill>
                  <a:schemeClr val="accent1"/>
                </a:solidFill>
                <a:latin typeface="Arial"/>
                <a:ea typeface="Arial"/>
                <a:cs typeface="Arial"/>
                <a:sym typeface="Arial"/>
              </a:defRPr>
            </a:lvl9pPr>
          </a:lstStyle>
          <a:p>
            <a:endParaRPr/>
          </a:p>
        </p:txBody>
      </p:sp>
      <p:sp>
        <p:nvSpPr>
          <p:cNvPr id="45" name="Shape 45"/>
          <p:cNvSpPr txBox="1">
            <a:spLocks noGrp="1"/>
          </p:cNvSpPr>
          <p:nvPr>
            <p:ph type="body" idx="1"/>
          </p:nvPr>
        </p:nvSpPr>
        <p:spPr>
          <a:xfrm>
            <a:off x="274637" y="1600200"/>
            <a:ext cx="8594724" cy="4384675"/>
          </a:xfrm>
          <a:prstGeom prst="rect">
            <a:avLst/>
          </a:prstGeom>
          <a:noFill/>
          <a:ln>
            <a:noFill/>
          </a:ln>
        </p:spPr>
        <p:txBody>
          <a:bodyPr lIns="91425" tIns="91425" rIns="91425" bIns="91425" anchor="t" anchorCtr="0"/>
          <a:lstStyle>
            <a:lvl1pPr marL="0" marR="0" lvl="0" indent="0" algn="l" rtl="0">
              <a:spcBef>
                <a:spcPts val="1000"/>
              </a:spcBef>
              <a:spcAft>
                <a:spcPts val="0"/>
              </a:spcAft>
              <a:buNone/>
              <a:defRPr sz="20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46" name="Shape 46"/>
          <p:cNvSpPr txBox="1">
            <a:spLocks noGrp="1"/>
          </p:cNvSpPr>
          <p:nvPr>
            <p:ph type="ftr" idx="11"/>
          </p:nvPr>
        </p:nvSpPr>
        <p:spPr>
          <a:xfrm>
            <a:off x="731837" y="6264275"/>
            <a:ext cx="6400799"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spcBef>
                <a:spcPts val="0"/>
              </a:spcBef>
              <a:buNone/>
              <a:defRPr sz="2400" b="0" i="0" u="none" strike="noStrike" cap="none">
                <a:solidFill>
                  <a:schemeClr val="dk1"/>
                </a:solidFill>
                <a:latin typeface="Arial"/>
                <a:ea typeface="Arial"/>
                <a:cs typeface="Arial"/>
                <a:sym typeface="Arial"/>
              </a:defRPr>
            </a:lvl6pPr>
            <a:lvl7pPr marL="2743200" marR="0" lvl="6" indent="0" algn="l" rtl="0">
              <a:spcBef>
                <a:spcPts val="0"/>
              </a:spcBef>
              <a:buNone/>
              <a:defRPr sz="2400" b="0" i="0" u="none" strike="noStrike" cap="none">
                <a:solidFill>
                  <a:schemeClr val="dk1"/>
                </a:solidFill>
                <a:latin typeface="Arial"/>
                <a:ea typeface="Arial"/>
                <a:cs typeface="Arial"/>
                <a:sym typeface="Arial"/>
              </a:defRPr>
            </a:lvl7pPr>
            <a:lvl8pPr marL="3200400" marR="0" lvl="7" indent="0" algn="l" rtl="0">
              <a:spcBef>
                <a:spcPts val="0"/>
              </a:spcBef>
              <a:buNone/>
              <a:defRPr sz="2400" b="0" i="0" u="none" strike="noStrike" cap="none">
                <a:solidFill>
                  <a:schemeClr val="dk1"/>
                </a:solidFill>
                <a:latin typeface="Arial"/>
                <a:ea typeface="Arial"/>
                <a:cs typeface="Arial"/>
                <a:sym typeface="Arial"/>
              </a:defRPr>
            </a:lvl8pPr>
            <a:lvl9pPr marL="3657600" marR="0" lvl="8" indent="0" algn="l" rtl="0">
              <a:spcBef>
                <a:spcPts val="0"/>
              </a:spcBef>
              <a:buNone/>
              <a:defRPr sz="24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a:t>
            </a:fld>
            <a:endParaRPr lang="en-US" sz="1200" b="1"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ingle statement, quote">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274637" y="274637"/>
            <a:ext cx="8594724" cy="1143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1"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1"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1"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1"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1" i="0" u="none" strike="noStrike" cap="none">
                <a:solidFill>
                  <a:schemeClr val="dk1"/>
                </a:solidFill>
                <a:latin typeface="Arial"/>
                <a:ea typeface="Arial"/>
                <a:cs typeface="Arial"/>
                <a:sym typeface="Arial"/>
              </a:defRPr>
            </a:lvl5pPr>
            <a:lvl6pPr marL="457200" marR="0" lvl="5" indent="0" algn="l" rtl="0">
              <a:spcBef>
                <a:spcPts val="0"/>
              </a:spcBef>
              <a:spcAft>
                <a:spcPts val="0"/>
              </a:spcAft>
              <a:buNone/>
              <a:defRPr sz="2800" b="0" i="0" u="none" strike="noStrike" cap="none">
                <a:solidFill>
                  <a:schemeClr val="accent1"/>
                </a:solidFill>
                <a:latin typeface="Arial"/>
                <a:ea typeface="Arial"/>
                <a:cs typeface="Arial"/>
                <a:sym typeface="Arial"/>
              </a:defRPr>
            </a:lvl6pPr>
            <a:lvl7pPr marL="914400" marR="0" lvl="6" indent="0" algn="l" rtl="0">
              <a:spcBef>
                <a:spcPts val="0"/>
              </a:spcBef>
              <a:spcAft>
                <a:spcPts val="0"/>
              </a:spcAft>
              <a:buNone/>
              <a:defRPr sz="2800" b="0" i="0" u="none" strike="noStrike" cap="none">
                <a:solidFill>
                  <a:schemeClr val="accent1"/>
                </a:solidFill>
                <a:latin typeface="Arial"/>
                <a:ea typeface="Arial"/>
                <a:cs typeface="Arial"/>
                <a:sym typeface="Arial"/>
              </a:defRPr>
            </a:lvl7pPr>
            <a:lvl8pPr marL="1371600" marR="0" lvl="7" indent="0" algn="l" rtl="0">
              <a:spcBef>
                <a:spcPts val="0"/>
              </a:spcBef>
              <a:spcAft>
                <a:spcPts val="0"/>
              </a:spcAft>
              <a:buNone/>
              <a:defRPr sz="2800" b="0" i="0" u="none" strike="noStrike" cap="none">
                <a:solidFill>
                  <a:schemeClr val="accent1"/>
                </a:solidFill>
                <a:latin typeface="Arial"/>
                <a:ea typeface="Arial"/>
                <a:cs typeface="Arial"/>
                <a:sym typeface="Arial"/>
              </a:defRPr>
            </a:lvl8pPr>
            <a:lvl9pPr marL="1828800" marR="0" lvl="8" indent="0" algn="l" rtl="0">
              <a:spcBef>
                <a:spcPts val="0"/>
              </a:spcBef>
              <a:spcAft>
                <a:spcPts val="0"/>
              </a:spcAft>
              <a:buNone/>
              <a:defRPr sz="2800" b="0" i="0" u="none" strike="noStrike" cap="none">
                <a:solidFill>
                  <a:schemeClr val="accent1"/>
                </a:solidFill>
                <a:latin typeface="Arial"/>
                <a:ea typeface="Arial"/>
                <a:cs typeface="Arial"/>
                <a:sym typeface="Arial"/>
              </a:defRPr>
            </a:lvl9pPr>
          </a:lstStyle>
          <a:p>
            <a:endParaRPr/>
          </a:p>
        </p:txBody>
      </p:sp>
      <p:sp>
        <p:nvSpPr>
          <p:cNvPr id="50" name="Shape 50"/>
          <p:cNvSpPr txBox="1">
            <a:spLocks noGrp="1"/>
          </p:cNvSpPr>
          <p:nvPr>
            <p:ph type="body" idx="1"/>
          </p:nvPr>
        </p:nvSpPr>
        <p:spPr>
          <a:xfrm>
            <a:off x="274637" y="1598237"/>
            <a:ext cx="8594724" cy="4396129"/>
          </a:xfrm>
          <a:prstGeom prst="rect">
            <a:avLst/>
          </a:prstGeom>
          <a:noFill/>
          <a:ln>
            <a:noFill/>
          </a:ln>
        </p:spPr>
        <p:txBody>
          <a:bodyPr lIns="91425" tIns="91425" rIns="91425" bIns="91425" anchor="ctr" anchorCtr="0"/>
          <a:lstStyle>
            <a:lvl1pPr marL="0" marR="0" lvl="0" indent="0" algn="l" rtl="0">
              <a:spcBef>
                <a:spcPts val="1000"/>
              </a:spcBef>
              <a:spcAft>
                <a:spcPts val="0"/>
              </a:spcAft>
              <a:buClr>
                <a:schemeClr val="dk1"/>
              </a:buClr>
              <a:buFont typeface="Arial"/>
              <a:buNone/>
              <a:defRPr sz="24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51" name="Shape 51"/>
          <p:cNvSpPr txBox="1">
            <a:spLocks noGrp="1"/>
          </p:cNvSpPr>
          <p:nvPr>
            <p:ph type="ftr" idx="11"/>
          </p:nvPr>
        </p:nvSpPr>
        <p:spPr>
          <a:xfrm>
            <a:off x="731837" y="6264275"/>
            <a:ext cx="6400799"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spcBef>
                <a:spcPts val="0"/>
              </a:spcBef>
              <a:buNone/>
              <a:defRPr sz="2400" b="0" i="0" u="none" strike="noStrike" cap="none">
                <a:solidFill>
                  <a:schemeClr val="dk1"/>
                </a:solidFill>
                <a:latin typeface="Arial"/>
                <a:ea typeface="Arial"/>
                <a:cs typeface="Arial"/>
                <a:sym typeface="Arial"/>
              </a:defRPr>
            </a:lvl6pPr>
            <a:lvl7pPr marL="2743200" marR="0" lvl="6" indent="0" algn="l" rtl="0">
              <a:spcBef>
                <a:spcPts val="0"/>
              </a:spcBef>
              <a:buNone/>
              <a:defRPr sz="2400" b="0" i="0" u="none" strike="noStrike" cap="none">
                <a:solidFill>
                  <a:schemeClr val="dk1"/>
                </a:solidFill>
                <a:latin typeface="Arial"/>
                <a:ea typeface="Arial"/>
                <a:cs typeface="Arial"/>
                <a:sym typeface="Arial"/>
              </a:defRPr>
            </a:lvl7pPr>
            <a:lvl8pPr marL="3200400" marR="0" lvl="7" indent="0" algn="l" rtl="0">
              <a:spcBef>
                <a:spcPts val="0"/>
              </a:spcBef>
              <a:buNone/>
              <a:defRPr sz="2400" b="0" i="0" u="none" strike="noStrike" cap="none">
                <a:solidFill>
                  <a:schemeClr val="dk1"/>
                </a:solidFill>
                <a:latin typeface="Arial"/>
                <a:ea typeface="Arial"/>
                <a:cs typeface="Arial"/>
                <a:sym typeface="Arial"/>
              </a:defRPr>
            </a:lvl8pPr>
            <a:lvl9pPr marL="3657600" marR="0" lvl="8" indent="0" algn="l" rtl="0">
              <a:spcBef>
                <a:spcPts val="0"/>
              </a:spcBef>
              <a:buNone/>
              <a:defRPr sz="2400" b="0" i="0" u="none" strike="noStrike" cap="none">
                <a:solidFill>
                  <a:schemeClr val="dk1"/>
                </a:solidFill>
                <a:latin typeface="Arial"/>
                <a:ea typeface="Arial"/>
                <a:cs typeface="Arial"/>
                <a:sym typeface="Arial"/>
              </a:defRPr>
            </a:lvl9pPr>
          </a:lstStyle>
          <a:p>
            <a:endParaRPr/>
          </a:p>
        </p:txBody>
      </p:sp>
      <p:sp>
        <p:nvSpPr>
          <p:cNvPr id="52" name="Shape 52"/>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a:t>
            </a:fld>
            <a:endParaRPr lang="en-US" sz="1200" b="1"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wo column Layou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274319" y="274319"/>
            <a:ext cx="8595359" cy="1143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1"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1"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1"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1"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1" i="0" u="none" strike="noStrike" cap="none">
                <a:solidFill>
                  <a:schemeClr val="dk1"/>
                </a:solidFill>
                <a:latin typeface="Arial"/>
                <a:ea typeface="Arial"/>
                <a:cs typeface="Arial"/>
                <a:sym typeface="Arial"/>
              </a:defRPr>
            </a:lvl5pPr>
            <a:lvl6pPr marL="457200" marR="0" lvl="5" indent="0" algn="l" rtl="0">
              <a:spcBef>
                <a:spcPts val="0"/>
              </a:spcBef>
              <a:spcAft>
                <a:spcPts val="0"/>
              </a:spcAft>
              <a:buNone/>
              <a:defRPr sz="2800" b="0" i="0" u="none" strike="noStrike" cap="none">
                <a:solidFill>
                  <a:schemeClr val="accent1"/>
                </a:solidFill>
                <a:latin typeface="Arial"/>
                <a:ea typeface="Arial"/>
                <a:cs typeface="Arial"/>
                <a:sym typeface="Arial"/>
              </a:defRPr>
            </a:lvl6pPr>
            <a:lvl7pPr marL="914400" marR="0" lvl="6" indent="0" algn="l" rtl="0">
              <a:spcBef>
                <a:spcPts val="0"/>
              </a:spcBef>
              <a:spcAft>
                <a:spcPts val="0"/>
              </a:spcAft>
              <a:buNone/>
              <a:defRPr sz="2800" b="0" i="0" u="none" strike="noStrike" cap="none">
                <a:solidFill>
                  <a:schemeClr val="accent1"/>
                </a:solidFill>
                <a:latin typeface="Arial"/>
                <a:ea typeface="Arial"/>
                <a:cs typeface="Arial"/>
                <a:sym typeface="Arial"/>
              </a:defRPr>
            </a:lvl7pPr>
            <a:lvl8pPr marL="1371600" marR="0" lvl="7" indent="0" algn="l" rtl="0">
              <a:spcBef>
                <a:spcPts val="0"/>
              </a:spcBef>
              <a:spcAft>
                <a:spcPts val="0"/>
              </a:spcAft>
              <a:buNone/>
              <a:defRPr sz="2800" b="0" i="0" u="none" strike="noStrike" cap="none">
                <a:solidFill>
                  <a:schemeClr val="accent1"/>
                </a:solidFill>
                <a:latin typeface="Arial"/>
                <a:ea typeface="Arial"/>
                <a:cs typeface="Arial"/>
                <a:sym typeface="Arial"/>
              </a:defRPr>
            </a:lvl8pPr>
            <a:lvl9pPr marL="1828800" marR="0" lvl="8" indent="0" algn="l" rtl="0">
              <a:spcBef>
                <a:spcPts val="0"/>
              </a:spcBef>
              <a:spcAft>
                <a:spcPts val="0"/>
              </a:spcAft>
              <a:buNone/>
              <a:defRPr sz="2800" b="0" i="0" u="none" strike="noStrike" cap="none">
                <a:solidFill>
                  <a:schemeClr val="accent1"/>
                </a:solidFill>
                <a:latin typeface="Arial"/>
                <a:ea typeface="Arial"/>
                <a:cs typeface="Arial"/>
                <a:sym typeface="Arial"/>
              </a:defRPr>
            </a:lvl9pPr>
          </a:lstStyle>
          <a:p>
            <a:endParaRPr/>
          </a:p>
        </p:txBody>
      </p:sp>
      <p:sp>
        <p:nvSpPr>
          <p:cNvPr id="55" name="Shape 55"/>
          <p:cNvSpPr txBox="1">
            <a:spLocks noGrp="1"/>
          </p:cNvSpPr>
          <p:nvPr>
            <p:ph type="body" idx="1"/>
          </p:nvPr>
        </p:nvSpPr>
        <p:spPr>
          <a:xfrm>
            <a:off x="274319" y="1604962"/>
            <a:ext cx="4297679" cy="4379912"/>
          </a:xfrm>
          <a:prstGeom prst="rect">
            <a:avLst/>
          </a:prstGeom>
          <a:noFill/>
          <a:ln>
            <a:noFill/>
          </a:ln>
        </p:spPr>
        <p:txBody>
          <a:bodyPr lIns="91425" tIns="91425" rIns="91425" bIns="91425" anchor="t" anchorCtr="0"/>
          <a:lstStyle>
            <a:lvl1pPr marL="0" marR="0" lvl="0" indent="0" algn="l" rtl="0">
              <a:spcBef>
                <a:spcPts val="1000"/>
              </a:spcBef>
              <a:spcAft>
                <a:spcPts val="0"/>
              </a:spcAft>
              <a:buNone/>
              <a:defRPr sz="20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56" name="Shape 56"/>
          <p:cNvSpPr txBox="1">
            <a:spLocks noGrp="1"/>
          </p:cNvSpPr>
          <p:nvPr>
            <p:ph type="body" idx="2"/>
          </p:nvPr>
        </p:nvSpPr>
        <p:spPr>
          <a:xfrm>
            <a:off x="4572000" y="1604963"/>
            <a:ext cx="4297679" cy="4379912"/>
          </a:xfrm>
          <a:prstGeom prst="rect">
            <a:avLst/>
          </a:prstGeom>
          <a:noFill/>
          <a:ln>
            <a:noFill/>
          </a:ln>
        </p:spPr>
        <p:txBody>
          <a:bodyPr lIns="91425" tIns="91425" rIns="91425" bIns="91425" anchor="t" anchorCtr="0"/>
          <a:lstStyle>
            <a:lvl1pPr marL="0" marR="0" lvl="0" indent="0" algn="l" rtl="0">
              <a:spcBef>
                <a:spcPts val="1000"/>
              </a:spcBef>
              <a:spcAft>
                <a:spcPts val="0"/>
              </a:spcAft>
              <a:buNone/>
              <a:defRPr sz="20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57" name="Shape 57"/>
          <p:cNvSpPr txBox="1">
            <a:spLocks noGrp="1"/>
          </p:cNvSpPr>
          <p:nvPr>
            <p:ph type="ftr" idx="11"/>
          </p:nvPr>
        </p:nvSpPr>
        <p:spPr>
          <a:xfrm>
            <a:off x="731837" y="6264275"/>
            <a:ext cx="6400799"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spcBef>
                <a:spcPts val="0"/>
              </a:spcBef>
              <a:buNone/>
              <a:defRPr sz="2400" b="0" i="0" u="none" strike="noStrike" cap="none">
                <a:solidFill>
                  <a:schemeClr val="dk1"/>
                </a:solidFill>
                <a:latin typeface="Arial"/>
                <a:ea typeface="Arial"/>
                <a:cs typeface="Arial"/>
                <a:sym typeface="Arial"/>
              </a:defRPr>
            </a:lvl6pPr>
            <a:lvl7pPr marL="2743200" marR="0" lvl="6" indent="0" algn="l" rtl="0">
              <a:spcBef>
                <a:spcPts val="0"/>
              </a:spcBef>
              <a:buNone/>
              <a:defRPr sz="2400" b="0" i="0" u="none" strike="noStrike" cap="none">
                <a:solidFill>
                  <a:schemeClr val="dk1"/>
                </a:solidFill>
                <a:latin typeface="Arial"/>
                <a:ea typeface="Arial"/>
                <a:cs typeface="Arial"/>
                <a:sym typeface="Arial"/>
              </a:defRPr>
            </a:lvl7pPr>
            <a:lvl8pPr marL="3200400" marR="0" lvl="7" indent="0" algn="l" rtl="0">
              <a:spcBef>
                <a:spcPts val="0"/>
              </a:spcBef>
              <a:buNone/>
              <a:defRPr sz="2400" b="0" i="0" u="none" strike="noStrike" cap="none">
                <a:solidFill>
                  <a:schemeClr val="dk1"/>
                </a:solidFill>
                <a:latin typeface="Arial"/>
                <a:ea typeface="Arial"/>
                <a:cs typeface="Arial"/>
                <a:sym typeface="Arial"/>
              </a:defRPr>
            </a:lvl8pPr>
            <a:lvl9pPr marL="3657600" marR="0" lvl="8" indent="0" algn="l" rtl="0">
              <a:spcBef>
                <a:spcPts val="0"/>
              </a:spcBef>
              <a:buNone/>
              <a:defRPr sz="24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a:t>
            </a:fld>
            <a:endParaRPr lang="en-US" sz="1200" b="1"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wo column with heading">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274319" y="274319"/>
            <a:ext cx="8595359" cy="1143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1"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1"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1"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1"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1" i="0" u="none" strike="noStrike" cap="none">
                <a:solidFill>
                  <a:schemeClr val="dk1"/>
                </a:solidFill>
                <a:latin typeface="Arial"/>
                <a:ea typeface="Arial"/>
                <a:cs typeface="Arial"/>
                <a:sym typeface="Arial"/>
              </a:defRPr>
            </a:lvl5pPr>
            <a:lvl6pPr marL="457200" marR="0" lvl="5" indent="0" algn="l" rtl="0">
              <a:spcBef>
                <a:spcPts val="0"/>
              </a:spcBef>
              <a:spcAft>
                <a:spcPts val="0"/>
              </a:spcAft>
              <a:buNone/>
              <a:defRPr sz="2800" b="0" i="0" u="none" strike="noStrike" cap="none">
                <a:solidFill>
                  <a:schemeClr val="accent1"/>
                </a:solidFill>
                <a:latin typeface="Arial"/>
                <a:ea typeface="Arial"/>
                <a:cs typeface="Arial"/>
                <a:sym typeface="Arial"/>
              </a:defRPr>
            </a:lvl6pPr>
            <a:lvl7pPr marL="914400" marR="0" lvl="6" indent="0" algn="l" rtl="0">
              <a:spcBef>
                <a:spcPts val="0"/>
              </a:spcBef>
              <a:spcAft>
                <a:spcPts val="0"/>
              </a:spcAft>
              <a:buNone/>
              <a:defRPr sz="2800" b="0" i="0" u="none" strike="noStrike" cap="none">
                <a:solidFill>
                  <a:schemeClr val="accent1"/>
                </a:solidFill>
                <a:latin typeface="Arial"/>
                <a:ea typeface="Arial"/>
                <a:cs typeface="Arial"/>
                <a:sym typeface="Arial"/>
              </a:defRPr>
            </a:lvl7pPr>
            <a:lvl8pPr marL="1371600" marR="0" lvl="7" indent="0" algn="l" rtl="0">
              <a:spcBef>
                <a:spcPts val="0"/>
              </a:spcBef>
              <a:spcAft>
                <a:spcPts val="0"/>
              </a:spcAft>
              <a:buNone/>
              <a:defRPr sz="2800" b="0" i="0" u="none" strike="noStrike" cap="none">
                <a:solidFill>
                  <a:schemeClr val="accent1"/>
                </a:solidFill>
                <a:latin typeface="Arial"/>
                <a:ea typeface="Arial"/>
                <a:cs typeface="Arial"/>
                <a:sym typeface="Arial"/>
              </a:defRPr>
            </a:lvl8pPr>
            <a:lvl9pPr marL="1828800" marR="0" lvl="8" indent="0" algn="l" rtl="0">
              <a:spcBef>
                <a:spcPts val="0"/>
              </a:spcBef>
              <a:spcAft>
                <a:spcPts val="0"/>
              </a:spcAft>
              <a:buNone/>
              <a:defRPr sz="2800" b="0" i="0" u="none" strike="noStrike" cap="none">
                <a:solidFill>
                  <a:schemeClr val="accent1"/>
                </a:solidFill>
                <a:latin typeface="Arial"/>
                <a:ea typeface="Arial"/>
                <a:cs typeface="Arial"/>
                <a:sym typeface="Arial"/>
              </a:defRPr>
            </a:lvl9pPr>
          </a:lstStyle>
          <a:p>
            <a:endParaRPr/>
          </a:p>
        </p:txBody>
      </p:sp>
      <p:sp>
        <p:nvSpPr>
          <p:cNvPr id="61" name="Shape 61"/>
          <p:cNvSpPr txBox="1">
            <a:spLocks noGrp="1"/>
          </p:cNvSpPr>
          <p:nvPr>
            <p:ph type="body" idx="1"/>
          </p:nvPr>
        </p:nvSpPr>
        <p:spPr>
          <a:xfrm>
            <a:off x="274319" y="2514600"/>
            <a:ext cx="4297679" cy="3470275"/>
          </a:xfrm>
          <a:prstGeom prst="rect">
            <a:avLst/>
          </a:prstGeom>
          <a:noFill/>
          <a:ln>
            <a:noFill/>
          </a:ln>
        </p:spPr>
        <p:txBody>
          <a:bodyPr lIns="91425" tIns="91425" rIns="91425" bIns="91425" anchor="t" anchorCtr="0"/>
          <a:lstStyle>
            <a:lvl1pPr marL="0" marR="0" lvl="0" indent="0" algn="l" rtl="0">
              <a:spcBef>
                <a:spcPts val="1000"/>
              </a:spcBef>
              <a:spcAft>
                <a:spcPts val="0"/>
              </a:spcAft>
              <a:buNone/>
              <a:defRPr sz="20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62" name="Shape 62"/>
          <p:cNvSpPr txBox="1">
            <a:spLocks noGrp="1"/>
          </p:cNvSpPr>
          <p:nvPr>
            <p:ph type="body" idx="2"/>
          </p:nvPr>
        </p:nvSpPr>
        <p:spPr>
          <a:xfrm>
            <a:off x="274319" y="1600200"/>
            <a:ext cx="4297679" cy="685799"/>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4"/>
              </a:buClr>
              <a:buFont typeface="Arial"/>
              <a:buNone/>
              <a:defRPr sz="2000" b="1" i="0" u="none" strike="noStrike" cap="none">
                <a:solidFill>
                  <a:schemeClr val="accent4"/>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63" name="Shape 63"/>
          <p:cNvSpPr txBox="1">
            <a:spLocks noGrp="1"/>
          </p:cNvSpPr>
          <p:nvPr>
            <p:ph type="body" idx="3"/>
          </p:nvPr>
        </p:nvSpPr>
        <p:spPr>
          <a:xfrm>
            <a:off x="4572000" y="2514600"/>
            <a:ext cx="4297679" cy="3470274"/>
          </a:xfrm>
          <a:prstGeom prst="rect">
            <a:avLst/>
          </a:prstGeom>
          <a:noFill/>
          <a:ln>
            <a:noFill/>
          </a:ln>
        </p:spPr>
        <p:txBody>
          <a:bodyPr lIns="91425" tIns="91425" rIns="91425" bIns="91425" anchor="t" anchorCtr="0"/>
          <a:lstStyle>
            <a:lvl1pPr marL="0" marR="0" lvl="0" indent="0" algn="l" rtl="0">
              <a:spcBef>
                <a:spcPts val="1000"/>
              </a:spcBef>
              <a:spcAft>
                <a:spcPts val="0"/>
              </a:spcAft>
              <a:buNone/>
              <a:defRPr sz="20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64" name="Shape 64"/>
          <p:cNvSpPr txBox="1">
            <a:spLocks noGrp="1"/>
          </p:cNvSpPr>
          <p:nvPr>
            <p:ph type="body" idx="4"/>
          </p:nvPr>
        </p:nvSpPr>
        <p:spPr>
          <a:xfrm>
            <a:off x="4572000" y="1600200"/>
            <a:ext cx="4297679" cy="685799"/>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4"/>
              </a:buClr>
              <a:buFont typeface="Arial"/>
              <a:buNone/>
              <a:defRPr sz="2000" b="1" i="0" u="none" strike="noStrike" cap="none">
                <a:solidFill>
                  <a:schemeClr val="accent4"/>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65" name="Shape 65"/>
          <p:cNvSpPr txBox="1">
            <a:spLocks noGrp="1"/>
          </p:cNvSpPr>
          <p:nvPr>
            <p:ph type="ftr" idx="11"/>
          </p:nvPr>
        </p:nvSpPr>
        <p:spPr>
          <a:xfrm>
            <a:off x="731837" y="6264275"/>
            <a:ext cx="6400799"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spcBef>
                <a:spcPts val="0"/>
              </a:spcBef>
              <a:buNone/>
              <a:defRPr sz="2400" b="0" i="0" u="none" strike="noStrike" cap="none">
                <a:solidFill>
                  <a:schemeClr val="dk1"/>
                </a:solidFill>
                <a:latin typeface="Arial"/>
                <a:ea typeface="Arial"/>
                <a:cs typeface="Arial"/>
                <a:sym typeface="Arial"/>
              </a:defRPr>
            </a:lvl6pPr>
            <a:lvl7pPr marL="2743200" marR="0" lvl="6" indent="0" algn="l" rtl="0">
              <a:spcBef>
                <a:spcPts val="0"/>
              </a:spcBef>
              <a:buNone/>
              <a:defRPr sz="2400" b="0" i="0" u="none" strike="noStrike" cap="none">
                <a:solidFill>
                  <a:schemeClr val="dk1"/>
                </a:solidFill>
                <a:latin typeface="Arial"/>
                <a:ea typeface="Arial"/>
                <a:cs typeface="Arial"/>
                <a:sym typeface="Arial"/>
              </a:defRPr>
            </a:lvl7pPr>
            <a:lvl8pPr marL="3200400" marR="0" lvl="7" indent="0" algn="l" rtl="0">
              <a:spcBef>
                <a:spcPts val="0"/>
              </a:spcBef>
              <a:buNone/>
              <a:defRPr sz="2400" b="0" i="0" u="none" strike="noStrike" cap="none">
                <a:solidFill>
                  <a:schemeClr val="dk1"/>
                </a:solidFill>
                <a:latin typeface="Arial"/>
                <a:ea typeface="Arial"/>
                <a:cs typeface="Arial"/>
                <a:sym typeface="Arial"/>
              </a:defRPr>
            </a:lvl8pPr>
            <a:lvl9pPr marL="3657600" marR="0" lvl="8" indent="0" algn="l" rtl="0">
              <a:spcBef>
                <a:spcPts val="0"/>
              </a:spcBef>
              <a:buNone/>
              <a:defRPr sz="2400" b="0"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a:t>
            </a:fld>
            <a:endParaRPr lang="en-US" sz="1200" b="1" i="0" u="none" strike="noStrike" cap="none">
              <a:solidFill>
                <a:schemeClr val="dk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p:nvPr/>
        </p:nvSpPr>
        <p:spPr>
          <a:xfrm>
            <a:off x="274637" y="271462"/>
            <a:ext cx="8594724" cy="5741986"/>
          </a:xfrm>
          <a:prstGeom prst="rect">
            <a:avLst/>
          </a:prstGeom>
          <a:solidFill>
            <a:srgbClr val="E6D7AA"/>
          </a:solidFill>
          <a:ln>
            <a:noFill/>
          </a:ln>
        </p:spPr>
        <p:txBody>
          <a:bodyPr lIns="91425" tIns="45700" rIns="91425" bIns="45700" anchor="ctr" anchorCtr="0">
            <a:noAutofit/>
          </a:bodyPr>
          <a:lstStyle/>
          <a:p>
            <a:pPr marL="0" marR="0" lvl="0" indent="0" algn="l" rtl="0">
              <a:spcBef>
                <a:spcPts val="0"/>
              </a:spcBef>
              <a:spcAft>
                <a:spcPts val="0"/>
              </a:spcAft>
              <a:buNone/>
            </a:pPr>
            <a:endParaRPr sz="2400" b="0" i="0" u="none" strike="noStrike" cap="none">
              <a:solidFill>
                <a:schemeClr val="dk1"/>
              </a:solidFill>
              <a:latin typeface="Arial"/>
              <a:ea typeface="Arial"/>
              <a:cs typeface="Arial"/>
              <a:sym typeface="Arial"/>
            </a:endParaRPr>
          </a:p>
        </p:txBody>
      </p:sp>
      <p:sp>
        <p:nvSpPr>
          <p:cNvPr id="11" name="Shape 11"/>
          <p:cNvSpPr txBox="1">
            <a:spLocks noGrp="1"/>
          </p:cNvSpPr>
          <p:nvPr>
            <p:ph type="title"/>
          </p:nvPr>
        </p:nvSpPr>
        <p:spPr>
          <a:xfrm>
            <a:off x="274637" y="274637"/>
            <a:ext cx="8594724" cy="1143000"/>
          </a:xfrm>
          <a:prstGeom prst="rect">
            <a:avLst/>
          </a:prstGeom>
          <a:noFill/>
          <a:ln>
            <a:noFill/>
          </a:ln>
        </p:spPr>
        <p:txBody>
          <a:bodyPr lIns="91425" tIns="91425" rIns="91425" bIns="91425" anchor="t" anchorCtr="0"/>
          <a:lstStyle>
            <a:lvl1pPr marL="0" marR="0" lvl="0" indent="0" algn="l" rtl="0">
              <a:spcBef>
                <a:spcPts val="0"/>
              </a:spcBef>
              <a:spcAft>
                <a:spcPts val="0"/>
              </a:spcAft>
              <a:buNone/>
              <a:defRPr sz="2400" b="1"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1"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1"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1"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1" i="0" u="none" strike="noStrike" cap="none">
                <a:solidFill>
                  <a:schemeClr val="dk1"/>
                </a:solidFill>
                <a:latin typeface="Arial"/>
                <a:ea typeface="Arial"/>
                <a:cs typeface="Arial"/>
                <a:sym typeface="Arial"/>
              </a:defRPr>
            </a:lvl5pPr>
            <a:lvl6pPr marL="457200" marR="0" lvl="5" indent="0" algn="l" rtl="0">
              <a:spcBef>
                <a:spcPts val="0"/>
              </a:spcBef>
              <a:spcAft>
                <a:spcPts val="0"/>
              </a:spcAft>
              <a:buNone/>
              <a:defRPr sz="2800" b="0" i="0" u="none" strike="noStrike" cap="none">
                <a:solidFill>
                  <a:schemeClr val="accent1"/>
                </a:solidFill>
                <a:latin typeface="Arial"/>
                <a:ea typeface="Arial"/>
                <a:cs typeface="Arial"/>
                <a:sym typeface="Arial"/>
              </a:defRPr>
            </a:lvl6pPr>
            <a:lvl7pPr marL="914400" marR="0" lvl="6" indent="0" algn="l" rtl="0">
              <a:spcBef>
                <a:spcPts val="0"/>
              </a:spcBef>
              <a:spcAft>
                <a:spcPts val="0"/>
              </a:spcAft>
              <a:buNone/>
              <a:defRPr sz="2800" b="0" i="0" u="none" strike="noStrike" cap="none">
                <a:solidFill>
                  <a:schemeClr val="accent1"/>
                </a:solidFill>
                <a:latin typeface="Arial"/>
                <a:ea typeface="Arial"/>
                <a:cs typeface="Arial"/>
                <a:sym typeface="Arial"/>
              </a:defRPr>
            </a:lvl7pPr>
            <a:lvl8pPr marL="1371600" marR="0" lvl="7" indent="0" algn="l" rtl="0">
              <a:spcBef>
                <a:spcPts val="0"/>
              </a:spcBef>
              <a:spcAft>
                <a:spcPts val="0"/>
              </a:spcAft>
              <a:buNone/>
              <a:defRPr sz="2800" b="0" i="0" u="none" strike="noStrike" cap="none">
                <a:solidFill>
                  <a:schemeClr val="accent1"/>
                </a:solidFill>
                <a:latin typeface="Arial"/>
                <a:ea typeface="Arial"/>
                <a:cs typeface="Arial"/>
                <a:sym typeface="Arial"/>
              </a:defRPr>
            </a:lvl8pPr>
            <a:lvl9pPr marL="1828800" marR="0" lvl="8" indent="0" algn="l" rtl="0">
              <a:spcBef>
                <a:spcPts val="0"/>
              </a:spcBef>
              <a:spcAft>
                <a:spcPts val="0"/>
              </a:spcAft>
              <a:buNone/>
              <a:defRPr sz="2800" b="0" i="0" u="none" strike="noStrike" cap="none">
                <a:solidFill>
                  <a:schemeClr val="accent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274637" y="1600200"/>
            <a:ext cx="8594724" cy="4384675"/>
          </a:xfrm>
          <a:prstGeom prst="rect">
            <a:avLst/>
          </a:prstGeom>
          <a:noFill/>
          <a:ln>
            <a:noFill/>
          </a:ln>
        </p:spPr>
        <p:txBody>
          <a:bodyPr lIns="91425" tIns="91425" rIns="91425" bIns="91425" anchor="t" anchorCtr="0"/>
          <a:lstStyle>
            <a:lvl1pPr marL="0" marR="0" lvl="0" indent="0" algn="l" rtl="0">
              <a:spcBef>
                <a:spcPts val="1000"/>
              </a:spcBef>
              <a:spcAft>
                <a:spcPts val="0"/>
              </a:spcAft>
              <a:buNone/>
              <a:defRPr sz="2000" b="0" i="0" u="none" strike="noStrike" cap="none">
                <a:solidFill>
                  <a:schemeClr val="dk1"/>
                </a:solidFill>
                <a:latin typeface="Arial"/>
                <a:ea typeface="Arial"/>
                <a:cs typeface="Arial"/>
                <a:sym typeface="Arial"/>
              </a:defRPr>
            </a:lvl1pPr>
            <a:lvl2pPr marL="287338" marR="0" lvl="1" indent="-160338"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2pPr>
            <a:lvl3pPr marL="576263" marR="0" lvl="2" indent="-169862"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3pPr>
            <a:lvl4pPr marL="914400" marR="0" lvl="3" indent="-215900"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4pPr>
            <a:lvl5pPr marL="1201738" marR="0" lvl="4" indent="-160337" algn="l" rtl="0">
              <a:spcBef>
                <a:spcPts val="1000"/>
              </a:spcBef>
              <a:spcAft>
                <a:spcPts val="0"/>
              </a:spcAft>
              <a:buClr>
                <a:schemeClr val="accent1"/>
              </a:buClr>
              <a:buSzPct val="100000"/>
              <a:buFont typeface="Arial"/>
              <a:buChar char="–"/>
              <a:defRPr sz="2000" b="0" i="0" u="none" strike="noStrike" cap="none">
                <a:solidFill>
                  <a:schemeClr val="dk1"/>
                </a:solidFill>
                <a:latin typeface="Arial"/>
                <a:ea typeface="Arial"/>
                <a:cs typeface="Arial"/>
                <a:sym typeface="Arial"/>
              </a:defRPr>
            </a:lvl5pPr>
            <a:lvl6pPr marL="1768475" marR="0" lvl="5"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6pPr>
            <a:lvl7pPr marL="2225675" marR="0" lvl="6"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7pPr>
            <a:lvl8pPr marL="2682875" marR="0" lvl="7"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8pPr>
            <a:lvl9pPr marL="3140075" marR="0" lvl="8" indent="-41275" algn="l" rtl="0">
              <a:spcBef>
                <a:spcPts val="1000"/>
              </a:spcBef>
              <a:spcAft>
                <a:spcPts val="0"/>
              </a:spcAft>
              <a:buClr>
                <a:schemeClr val="hlink"/>
              </a:buClr>
              <a:buSzPct val="100000"/>
              <a:buFont typeface="Arial"/>
              <a:buChar char="–"/>
              <a:defRPr sz="2000" b="0" i="0" u="none" strike="noStrike" cap="none">
                <a:solidFill>
                  <a:schemeClr val="accent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731837" y="6264275"/>
            <a:ext cx="6400799" cy="457200"/>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2286000" marR="0" lvl="5" indent="0" algn="l" rtl="0">
              <a:spcBef>
                <a:spcPts val="0"/>
              </a:spcBef>
              <a:buNone/>
              <a:defRPr sz="2400" b="0" i="0" u="none" strike="noStrike" cap="none">
                <a:solidFill>
                  <a:schemeClr val="dk1"/>
                </a:solidFill>
                <a:latin typeface="Arial"/>
                <a:ea typeface="Arial"/>
                <a:cs typeface="Arial"/>
                <a:sym typeface="Arial"/>
              </a:defRPr>
            </a:lvl6pPr>
            <a:lvl7pPr marL="2743200" marR="0" lvl="6" indent="0" algn="l" rtl="0">
              <a:spcBef>
                <a:spcPts val="0"/>
              </a:spcBef>
              <a:buNone/>
              <a:defRPr sz="2400" b="0" i="0" u="none" strike="noStrike" cap="none">
                <a:solidFill>
                  <a:schemeClr val="dk1"/>
                </a:solidFill>
                <a:latin typeface="Arial"/>
                <a:ea typeface="Arial"/>
                <a:cs typeface="Arial"/>
                <a:sym typeface="Arial"/>
              </a:defRPr>
            </a:lvl7pPr>
            <a:lvl8pPr marL="3200400" marR="0" lvl="7" indent="0" algn="l" rtl="0">
              <a:spcBef>
                <a:spcPts val="0"/>
              </a:spcBef>
              <a:buNone/>
              <a:defRPr sz="2400" b="0" i="0" u="none" strike="noStrike" cap="none">
                <a:solidFill>
                  <a:schemeClr val="dk1"/>
                </a:solidFill>
                <a:latin typeface="Arial"/>
                <a:ea typeface="Arial"/>
                <a:cs typeface="Arial"/>
                <a:sym typeface="Arial"/>
              </a:defRPr>
            </a:lvl8pPr>
            <a:lvl9pPr marL="3657600" marR="0" lvl="8" indent="0" algn="l" rtl="0">
              <a:spcBef>
                <a:spcPts val="0"/>
              </a:spcBef>
              <a:buNone/>
              <a:defRPr sz="24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a:t>
            </a:fld>
            <a:endParaRPr lang="en-US" sz="1200" b="1" i="0" u="none" strike="noStrike" cap="none">
              <a:solidFill>
                <a:schemeClr val="dk1"/>
              </a:solidFill>
              <a:latin typeface="Arial"/>
              <a:ea typeface="Arial"/>
              <a:cs typeface="Arial"/>
              <a:sym typeface="Arial"/>
            </a:endParaRPr>
          </a:p>
        </p:txBody>
      </p:sp>
      <p:pic>
        <p:nvPicPr>
          <p:cNvPr id="15" name="Shape 15" descr="uw_rgb_ful_hi"/>
          <p:cNvPicPr preferRelativeResize="0"/>
          <p:nvPr/>
        </p:nvPicPr>
        <p:blipFill rotWithShape="1">
          <a:blip r:embed="rId13">
            <a:alphaModFix/>
          </a:blip>
          <a:srcRect/>
          <a:stretch/>
        </p:blipFill>
        <p:spPr>
          <a:xfrm>
            <a:off x="7954963" y="6235700"/>
            <a:ext cx="942975" cy="40798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subTitle" idx="1"/>
          </p:nvPr>
        </p:nvSpPr>
        <p:spPr>
          <a:xfrm>
            <a:off x="271462" y="6080125"/>
            <a:ext cx="6400799" cy="457200"/>
          </a:xfrm>
          <a:prstGeom prst="rect">
            <a:avLst/>
          </a:prstGeom>
          <a:noFill/>
          <a:ln>
            <a:noFill/>
          </a:ln>
        </p:spPr>
        <p:txBody>
          <a:bodyPr lIns="0" tIns="0" rIns="457200" bIns="0" anchor="b" anchorCtr="0">
            <a:noAutofit/>
          </a:bodyPr>
          <a:lstStyle/>
          <a:p>
            <a:pPr marL="0" marR="0" lvl="0" indent="0" algn="l" rtl="0">
              <a:spcBef>
                <a:spcPts val="0"/>
              </a:spcBef>
              <a:spcAft>
                <a:spcPts val="0"/>
              </a:spcAft>
              <a:buClr>
                <a:srgbClr val="10167F"/>
              </a:buClr>
              <a:buSzPct val="25000"/>
              <a:buFont typeface="Arial"/>
              <a:buNone/>
            </a:pPr>
            <a:r>
              <a:rPr lang="en-US" sz="2000" b="0" i="0" u="none" strike="noStrike" cap="none">
                <a:solidFill>
                  <a:srgbClr val="10167F"/>
                </a:solidFill>
                <a:latin typeface="Arial"/>
                <a:ea typeface="Arial"/>
                <a:cs typeface="Arial"/>
                <a:sym typeface="Arial"/>
              </a:rPr>
              <a:t>United Way of </a:t>
            </a:r>
            <a:r>
              <a:rPr lang="en-US" sz="2000">
                <a:solidFill>
                  <a:srgbClr val="10167F"/>
                </a:solidFill>
              </a:rPr>
              <a:t>Buffalo &amp; Erie County</a:t>
            </a:r>
          </a:p>
        </p:txBody>
      </p:sp>
      <p:sp>
        <p:nvSpPr>
          <p:cNvPr id="83" name="Shape 83"/>
          <p:cNvSpPr txBox="1">
            <a:spLocks noGrp="1"/>
          </p:cNvSpPr>
          <p:nvPr>
            <p:ph type="ctrTitle"/>
          </p:nvPr>
        </p:nvSpPr>
        <p:spPr>
          <a:xfrm>
            <a:off x="271462" y="5257800"/>
            <a:ext cx="6400799" cy="777875"/>
          </a:xfrm>
          <a:prstGeom prst="rect">
            <a:avLst/>
          </a:prstGeom>
          <a:noFill/>
          <a:ln>
            <a:noFill/>
          </a:ln>
        </p:spPr>
        <p:txBody>
          <a:bodyPr lIns="0" tIns="45700" rIns="457200" bIns="0" anchor="t" anchorCtr="0">
            <a:noAutofit/>
          </a:bodyPr>
          <a:lstStyle/>
          <a:p>
            <a:pPr marL="0" marR="0" lvl="0" indent="0" algn="l" rtl="0">
              <a:spcBef>
                <a:spcPts val="0"/>
              </a:spcBef>
              <a:spcAft>
                <a:spcPts val="0"/>
              </a:spcAft>
              <a:buSzPct val="25000"/>
              <a:buNone/>
            </a:pPr>
            <a:r>
              <a:rPr lang="en-US"/>
              <a:t>Engaging Donors Online</a:t>
            </a:r>
          </a:p>
        </p:txBody>
      </p:sp>
      <p:pic>
        <p:nvPicPr>
          <p:cNvPr id="84" name="Shape 84"/>
          <p:cNvPicPr preferRelativeResize="0"/>
          <p:nvPr/>
        </p:nvPicPr>
        <p:blipFill>
          <a:blip r:embed="rId3">
            <a:alphaModFix/>
          </a:blip>
          <a:stretch>
            <a:fillRect/>
          </a:stretch>
        </p:blipFill>
        <p:spPr>
          <a:xfrm>
            <a:off x="0" y="5"/>
            <a:ext cx="9143999" cy="4571999"/>
          </a:xfrm>
          <a:prstGeom prst="rect">
            <a:avLst/>
          </a:prstGeom>
          <a:noFill/>
          <a:ln>
            <a:noFill/>
          </a:ln>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274637" y="274637"/>
            <a:ext cx="8594700" cy="1143000"/>
          </a:xfrm>
          <a:prstGeom prst="rect">
            <a:avLst/>
          </a:prstGeom>
          <a:noFill/>
          <a:ln>
            <a:noFill/>
          </a:ln>
        </p:spPr>
        <p:txBody>
          <a:bodyPr lIns="182875" tIns="182875" rIns="457200" bIns="0" anchor="t" anchorCtr="0">
            <a:noAutofit/>
          </a:bodyPr>
          <a:lstStyle/>
          <a:p>
            <a:pPr marL="0" marR="0" lvl="0" indent="0" algn="l" rtl="0">
              <a:spcBef>
                <a:spcPts val="0"/>
              </a:spcBef>
              <a:spcAft>
                <a:spcPts val="0"/>
              </a:spcAft>
              <a:buSzPct val="25000"/>
              <a:buNone/>
            </a:pPr>
            <a:r>
              <a:rPr lang="en-US"/>
              <a:t>Days of Giving</a:t>
            </a:r>
          </a:p>
          <a:p>
            <a:pPr marL="0" marR="0" lvl="0" indent="0" algn="l" rtl="0">
              <a:spcBef>
                <a:spcPts val="0"/>
              </a:spcBef>
              <a:spcAft>
                <a:spcPts val="0"/>
              </a:spcAft>
              <a:buSzPct val="25000"/>
              <a:buNone/>
            </a:pPr>
            <a:endParaRPr/>
          </a:p>
          <a:p>
            <a:pPr marR="0" lvl="0" algn="l" rtl="0">
              <a:spcBef>
                <a:spcPts val="0"/>
              </a:spcBef>
              <a:spcAft>
                <a:spcPts val="0"/>
              </a:spcAft>
              <a:buNone/>
            </a:pPr>
            <a:r>
              <a:rPr lang="en-US" sz="1800"/>
              <a:t>The best way to turn a first time donor into a recurring donor is to give them multiple opportunities to donate throughout the year. </a:t>
            </a:r>
          </a:p>
        </p:txBody>
      </p:sp>
      <p:sp>
        <p:nvSpPr>
          <p:cNvPr id="156" name="Shape 156"/>
          <p:cNvSpPr txBox="1">
            <a:spLocks noGrp="1"/>
          </p:cNvSpPr>
          <p:nvPr>
            <p:ph type="body" idx="1"/>
          </p:nvPr>
        </p:nvSpPr>
        <p:spPr>
          <a:xfrm>
            <a:off x="274637" y="2057400"/>
            <a:ext cx="8594700" cy="4384800"/>
          </a:xfrm>
          <a:prstGeom prst="rect">
            <a:avLst/>
          </a:prstGeom>
          <a:noFill/>
          <a:ln>
            <a:noFill/>
          </a:ln>
        </p:spPr>
        <p:txBody>
          <a:bodyPr lIns="182875" tIns="0" rIns="457200" bIns="0" anchor="t" anchorCtr="0">
            <a:noAutofit/>
          </a:bodyPr>
          <a:lstStyle/>
          <a:p>
            <a:pPr marL="287337" lvl="1" indent="-287337" rtl="0">
              <a:spcBef>
                <a:spcPts val="0"/>
              </a:spcBef>
              <a:buClr>
                <a:schemeClr val="accent1"/>
              </a:buClr>
              <a:buSzPct val="100000"/>
              <a:buFont typeface="Arial"/>
              <a:buChar char="•"/>
            </a:pPr>
            <a:r>
              <a:rPr lang="en-US"/>
              <a:t>United Way of Buffalo &amp; Erie County coordinates the annual Spring It On day of giving</a:t>
            </a:r>
          </a:p>
          <a:p>
            <a:pPr marL="287337" lvl="1" indent="-287337" rtl="0">
              <a:spcBef>
                <a:spcPts val="0"/>
              </a:spcBef>
              <a:buClr>
                <a:schemeClr val="accent1"/>
              </a:buClr>
              <a:buSzPct val="100000"/>
              <a:buFont typeface="Arial"/>
              <a:buChar char="•"/>
            </a:pPr>
            <a:r>
              <a:rPr lang="en-US"/>
              <a:t>Utilize the reach of over 175 different organizations to spread the word about the day in our community</a:t>
            </a:r>
          </a:p>
          <a:p>
            <a:pPr marL="287337" lvl="1" indent="-287337" rtl="0">
              <a:spcBef>
                <a:spcPts val="0"/>
              </a:spcBef>
              <a:buClr>
                <a:schemeClr val="accent1"/>
              </a:buClr>
              <a:buSzPct val="100000"/>
              <a:buFont typeface="Arial"/>
              <a:buChar char="•"/>
            </a:pPr>
            <a:r>
              <a:rPr lang="en-US"/>
              <a:t>Sponsorship opportunities are available</a:t>
            </a:r>
          </a:p>
          <a:p>
            <a:pPr marL="287337" lvl="1" indent="-287337" rtl="0">
              <a:spcBef>
                <a:spcPts val="0"/>
              </a:spcBef>
              <a:buClr>
                <a:schemeClr val="accent1"/>
              </a:buClr>
              <a:buSzPct val="100000"/>
              <a:buFont typeface="Arial"/>
              <a:buChar char="•"/>
            </a:pPr>
            <a:r>
              <a:rPr lang="en-US"/>
              <a:t>Offer support and resources to participating organizations including templates for social media, press releases, and email blasts</a:t>
            </a:r>
          </a:p>
          <a:p>
            <a:pPr marL="287337" lvl="1" indent="-287337" rtl="0">
              <a:spcBef>
                <a:spcPts val="0"/>
              </a:spcBef>
              <a:buClr>
                <a:schemeClr val="accent1"/>
              </a:buClr>
              <a:buSzPct val="100000"/>
              <a:buFont typeface="Arial"/>
              <a:buChar char="•"/>
            </a:pPr>
            <a:r>
              <a:rPr lang="en-US"/>
              <a:t>Provides an opportunity for organizations, who do not currently have the ability, to fundraise online</a:t>
            </a:r>
          </a:p>
        </p:txBody>
      </p:sp>
      <p:sp>
        <p:nvSpPr>
          <p:cNvPr id="157" name="Shape 157"/>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10</a:t>
            </a:fld>
            <a:endParaRPr lang="en-US" sz="1200" b="1" i="0" u="none" strike="noStrike" cap="none">
              <a:solidFill>
                <a:schemeClr val="dk1"/>
              </a:solidFill>
              <a:latin typeface="Arial"/>
              <a:ea typeface="Arial"/>
              <a:cs typeface="Arial"/>
              <a:sym typeface="Arial"/>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274637" y="274637"/>
            <a:ext cx="8594700" cy="1143000"/>
          </a:xfrm>
          <a:prstGeom prst="rect">
            <a:avLst/>
          </a:prstGeom>
        </p:spPr>
        <p:txBody>
          <a:bodyPr lIns="91425" tIns="91425" rIns="91425" bIns="91425" anchor="t" anchorCtr="0">
            <a:noAutofit/>
          </a:bodyPr>
          <a:lstStyle/>
          <a:p>
            <a:pPr lvl="0">
              <a:spcBef>
                <a:spcPts val="0"/>
              </a:spcBef>
              <a:buNone/>
            </a:pPr>
            <a:r>
              <a:rPr lang="en-US"/>
              <a:t>Peer to Peer Fundraising</a:t>
            </a:r>
          </a:p>
        </p:txBody>
      </p:sp>
      <p:sp>
        <p:nvSpPr>
          <p:cNvPr id="164" name="Shape 164"/>
          <p:cNvSpPr txBox="1">
            <a:spLocks noGrp="1"/>
          </p:cNvSpPr>
          <p:nvPr>
            <p:ph type="body" idx="1"/>
          </p:nvPr>
        </p:nvSpPr>
        <p:spPr>
          <a:xfrm>
            <a:off x="274637" y="1084375"/>
            <a:ext cx="8594700" cy="4384800"/>
          </a:xfrm>
          <a:prstGeom prst="rect">
            <a:avLst/>
          </a:prstGeom>
        </p:spPr>
        <p:txBody>
          <a:bodyPr lIns="91425" tIns="91425" rIns="91425" bIns="91425" anchor="t" anchorCtr="0">
            <a:noAutofit/>
          </a:bodyPr>
          <a:lstStyle/>
          <a:p>
            <a:pPr lvl="0" rtl="0">
              <a:spcBef>
                <a:spcPts val="0"/>
              </a:spcBef>
              <a:buNone/>
            </a:pPr>
            <a:r>
              <a:rPr lang="en-US"/>
              <a:t>Peer-to-peer fundraising is a powerful technique that features many benefits:</a:t>
            </a:r>
          </a:p>
          <a:p>
            <a:pPr marL="457200" lvl="0" indent="-228600" rtl="0">
              <a:spcBef>
                <a:spcPts val="0"/>
              </a:spcBef>
              <a:buChar char="●"/>
            </a:pPr>
            <a:r>
              <a:rPr lang="en-US"/>
              <a:t>Builds Upon Existing Relationships: tap into your current supporters’ respective networks—their friends, family, and colleagues</a:t>
            </a:r>
          </a:p>
          <a:p>
            <a:pPr marL="457200" lvl="0" indent="-228600" rtl="0">
              <a:spcBef>
                <a:spcPts val="0"/>
              </a:spcBef>
              <a:buChar char="●"/>
            </a:pPr>
            <a:r>
              <a:rPr lang="en-US"/>
              <a:t>Multiplies Impact of Limited Resources: advocates will boost your ongoing fundraising efforts by raising funds on your behalf</a:t>
            </a:r>
          </a:p>
          <a:p>
            <a:pPr marL="457200" lvl="0" indent="-228600" rtl="0">
              <a:spcBef>
                <a:spcPts val="0"/>
              </a:spcBef>
              <a:buChar char="●"/>
            </a:pPr>
            <a:r>
              <a:rPr lang="en-US"/>
              <a:t>Grows Awareness Organically: carry your message and mission to new audiences in one of the most effective forms of marketing—word of mouth</a:t>
            </a:r>
          </a:p>
          <a:p>
            <a:pPr marL="457200" lvl="0" indent="-228600" rtl="0">
              <a:spcBef>
                <a:spcPts val="0"/>
              </a:spcBef>
              <a:buChar char="●"/>
            </a:pPr>
            <a:r>
              <a:rPr lang="en-US"/>
              <a:t>Offers a Deeper Connection: your advocates are using their personal brand to fundraise and their networks now associate you with that person as well</a:t>
            </a:r>
          </a:p>
          <a:p>
            <a:pPr lvl="0">
              <a:spcBef>
                <a:spcPts val="0"/>
              </a:spcBef>
              <a:buClr>
                <a:schemeClr val="dk2"/>
              </a:buClr>
              <a:buSzPct val="78571"/>
              <a:buFont typeface="Arial"/>
              <a:buNone/>
            </a:pPr>
            <a:endParaRPr sz="1350">
              <a:solidFill>
                <a:srgbClr val="333333"/>
              </a:solidFill>
              <a:highlight>
                <a:srgbClr val="FFFFFF"/>
              </a:highlight>
            </a:endParaRPr>
          </a:p>
          <a:p>
            <a:pPr lvl="0">
              <a:lnSpc>
                <a:spcPct val="200000"/>
              </a:lnSpc>
              <a:spcBef>
                <a:spcPts val="0"/>
              </a:spcBef>
              <a:spcAft>
                <a:spcPts val="2200"/>
              </a:spcAft>
              <a:buNone/>
            </a:pPr>
            <a:endParaRPr sz="1350">
              <a:solidFill>
                <a:srgbClr val="333333"/>
              </a:solidFill>
              <a:highlight>
                <a:srgbClr val="FFFFFF"/>
              </a:highlight>
            </a:endParaRPr>
          </a:p>
          <a:p>
            <a:pPr lvl="0">
              <a:spcBef>
                <a:spcPts val="0"/>
              </a:spcBef>
              <a:buNone/>
            </a:pPr>
            <a:endParaRPr/>
          </a:p>
        </p:txBody>
      </p:sp>
      <p:sp>
        <p:nvSpPr>
          <p:cNvPr id="165" name="Shape 165"/>
          <p:cNvSpPr txBox="1">
            <a:spLocks noGrp="1"/>
          </p:cNvSpPr>
          <p:nvPr>
            <p:ph type="sldNum" idx="12"/>
          </p:nvPr>
        </p:nvSpPr>
        <p:spPr>
          <a:xfrm>
            <a:off x="274637" y="6264275"/>
            <a:ext cx="457200" cy="457200"/>
          </a:xfrm>
          <a:prstGeom prst="rect">
            <a:avLst/>
          </a:prstGeom>
        </p:spPr>
        <p:txBody>
          <a:bodyPr lIns="0" tIns="0" rIns="0" bIns="73150" anchor="b" anchorCtr="0">
            <a:noAutofit/>
          </a:bodyPr>
          <a:lstStyle/>
          <a:p>
            <a:pPr lvl="0">
              <a:spcBef>
                <a:spcPts val="0"/>
              </a:spcBef>
              <a:buClr>
                <a:srgbClr val="000000"/>
              </a:buClr>
              <a:buSzPct val="25000"/>
              <a:buFont typeface="Arial"/>
              <a:buNone/>
            </a:pPr>
            <a:fld id="{00000000-1234-1234-1234-123412341234}" type="slidenum">
              <a:rPr lang="en-US"/>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274637" y="274637"/>
            <a:ext cx="8594700" cy="1143000"/>
          </a:xfrm>
          <a:prstGeom prst="rect">
            <a:avLst/>
          </a:prstGeom>
          <a:noFill/>
          <a:ln>
            <a:noFill/>
          </a:ln>
        </p:spPr>
        <p:txBody>
          <a:bodyPr lIns="182875" tIns="182875" rIns="457200" bIns="0" anchor="t" anchorCtr="0">
            <a:noAutofit/>
          </a:bodyPr>
          <a:lstStyle/>
          <a:p>
            <a:pPr marL="0" marR="0" lvl="0" indent="0" algn="l" rtl="0">
              <a:spcBef>
                <a:spcPts val="0"/>
              </a:spcBef>
              <a:spcAft>
                <a:spcPts val="0"/>
              </a:spcAft>
              <a:buSzPct val="25000"/>
              <a:buNone/>
            </a:pPr>
            <a:r>
              <a:rPr lang="en-US"/>
              <a:t>First Steps After Receiving Online Donation</a:t>
            </a:r>
          </a:p>
        </p:txBody>
      </p:sp>
      <p:sp>
        <p:nvSpPr>
          <p:cNvPr id="172" name="Shape 172"/>
          <p:cNvSpPr txBox="1">
            <a:spLocks noGrp="1"/>
          </p:cNvSpPr>
          <p:nvPr>
            <p:ph type="body" idx="1"/>
          </p:nvPr>
        </p:nvSpPr>
        <p:spPr>
          <a:xfrm>
            <a:off x="274637" y="1236600"/>
            <a:ext cx="8594700" cy="4384800"/>
          </a:xfrm>
          <a:prstGeom prst="rect">
            <a:avLst/>
          </a:prstGeom>
          <a:noFill/>
          <a:ln>
            <a:noFill/>
          </a:ln>
        </p:spPr>
        <p:txBody>
          <a:bodyPr lIns="182875" tIns="0" rIns="457200" bIns="0" anchor="t" anchorCtr="0">
            <a:noAutofit/>
          </a:bodyPr>
          <a:lstStyle/>
          <a:p>
            <a:pPr lvl="0" rtl="0">
              <a:spcBef>
                <a:spcPts val="0"/>
              </a:spcBef>
              <a:buClr>
                <a:srgbClr val="000000"/>
              </a:buClr>
              <a:buSzPct val="61111"/>
              <a:buNone/>
            </a:pPr>
            <a:r>
              <a:rPr lang="en-US" sz="1800"/>
              <a:t>There are a two key places you can begin engaging with your online donor:</a:t>
            </a:r>
          </a:p>
          <a:p>
            <a:pPr marL="457200" lvl="0" indent="-342900" rtl="0">
              <a:spcBef>
                <a:spcPts val="0"/>
              </a:spcBef>
              <a:buSzPct val="100000"/>
              <a:buAutoNum type="arabicPeriod"/>
            </a:pPr>
            <a:r>
              <a:rPr lang="en-US" sz="1800"/>
              <a:t>Confirmation Page – The confirmation page is the first page a person sees after they’ve made an online donation. You should ask them to join your email list and to give you a shout out on social media. </a:t>
            </a:r>
          </a:p>
          <a:p>
            <a:pPr marL="457200" lvl="0" indent="-342900" rtl="0">
              <a:spcBef>
                <a:spcPts val="0"/>
              </a:spcBef>
              <a:buSzPct val="100000"/>
              <a:buAutoNum type="arabicPeriod"/>
            </a:pPr>
            <a:r>
              <a:rPr lang="en-US" sz="1800"/>
              <a:t>Email Receipt – The email receipt should be used to thank donors while also serving as the receipt for tax and tracking purposes. Remind people to join your email list and let them know that by joining your mailing list they’ll receive information on how their gift was used and the impact it’s having.</a:t>
            </a:r>
          </a:p>
          <a:p>
            <a:pPr lvl="0" rtl="0">
              <a:spcBef>
                <a:spcPts val="0"/>
              </a:spcBef>
              <a:buClr>
                <a:srgbClr val="000000"/>
              </a:buClr>
              <a:buSzPct val="61111"/>
              <a:buNone/>
            </a:pPr>
            <a:endParaRPr sz="1800"/>
          </a:p>
          <a:p>
            <a:pPr lvl="0" rtl="0">
              <a:spcBef>
                <a:spcPts val="0"/>
              </a:spcBef>
              <a:buClr>
                <a:srgbClr val="000000"/>
              </a:buClr>
              <a:buSzPct val="61111"/>
              <a:buNone/>
            </a:pPr>
            <a:endParaRPr sz="1800"/>
          </a:p>
          <a:p>
            <a:pPr lvl="0" rtl="0">
              <a:spcBef>
                <a:spcPts val="0"/>
              </a:spcBef>
              <a:buClr>
                <a:srgbClr val="000000"/>
              </a:buClr>
              <a:buSzPct val="61111"/>
              <a:buNone/>
            </a:pPr>
            <a:r>
              <a:rPr lang="en-US" sz="1800"/>
              <a:t>Expert tip: Ask new donors to opt-in to your email and spread the word via social media right after they give.</a:t>
            </a:r>
          </a:p>
          <a:p>
            <a:pPr lvl="0" rtl="0">
              <a:spcBef>
                <a:spcPts val="0"/>
              </a:spcBef>
              <a:buNone/>
            </a:pPr>
            <a:endParaRPr/>
          </a:p>
        </p:txBody>
      </p:sp>
      <p:sp>
        <p:nvSpPr>
          <p:cNvPr id="173" name="Shape 173"/>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12</a:t>
            </a:fld>
            <a:endParaRPr lang="en-US" sz="1200" b="1" i="0" u="none" strike="noStrike" cap="none">
              <a:solidFill>
                <a:schemeClr val="dk1"/>
              </a:solidFill>
              <a:latin typeface="Arial"/>
              <a:ea typeface="Arial"/>
              <a:cs typeface="Arial"/>
              <a:sym typeface="Arial"/>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ctrTitle"/>
          </p:nvPr>
        </p:nvSpPr>
        <p:spPr>
          <a:xfrm>
            <a:off x="549275" y="271462"/>
            <a:ext cx="7543800" cy="4800600"/>
          </a:xfrm>
          <a:prstGeom prst="rect">
            <a:avLst/>
          </a:prstGeom>
          <a:noFill/>
          <a:ln>
            <a:noFill/>
          </a:ln>
        </p:spPr>
        <p:txBody>
          <a:bodyPr lIns="0" tIns="45700" rIns="457200" bIns="0" anchor="ctr" anchorCtr="0">
            <a:noAutofit/>
          </a:bodyPr>
          <a:lstStyle/>
          <a:p>
            <a:pPr marL="0" marR="0" lvl="0" indent="0" algn="l" rtl="0">
              <a:spcBef>
                <a:spcPts val="0"/>
              </a:spcBef>
              <a:spcAft>
                <a:spcPts val="0"/>
              </a:spcAft>
              <a:buSzPct val="25000"/>
              <a:buNone/>
            </a:pPr>
            <a:r>
              <a:rPr lang="en-US" sz="2800" b="1" i="0" u="none" strike="noStrike" cap="none">
                <a:solidFill>
                  <a:schemeClr val="lt1"/>
                </a:solidFill>
                <a:latin typeface="Arial"/>
                <a:ea typeface="Arial"/>
                <a:cs typeface="Arial"/>
                <a:sym typeface="Arial"/>
              </a:rPr>
              <a:t>Thank you</a:t>
            </a:r>
          </a:p>
        </p:txBody>
      </p:sp>
      <p:sp>
        <p:nvSpPr>
          <p:cNvPr id="180" name="Shape 180"/>
          <p:cNvSpPr txBox="1">
            <a:spLocks noGrp="1"/>
          </p:cNvSpPr>
          <p:nvPr>
            <p:ph type="subTitle" idx="1"/>
          </p:nvPr>
        </p:nvSpPr>
        <p:spPr>
          <a:xfrm>
            <a:off x="271462" y="6080125"/>
            <a:ext cx="6400799" cy="457200"/>
          </a:xfrm>
          <a:prstGeom prst="rect">
            <a:avLst/>
          </a:prstGeom>
          <a:noFill/>
          <a:ln>
            <a:noFill/>
          </a:ln>
        </p:spPr>
        <p:txBody>
          <a:bodyPr lIns="0" tIns="0" rIns="457200" bIns="0" anchor="b" anchorCtr="0">
            <a:noAutofit/>
          </a:bodyPr>
          <a:lstStyle/>
          <a:p>
            <a:pPr marL="0" marR="0" lvl="0" indent="0" algn="l" rtl="0">
              <a:spcBef>
                <a:spcPts val="0"/>
              </a:spcBef>
              <a:spcAft>
                <a:spcPts val="0"/>
              </a:spcAft>
              <a:buClr>
                <a:schemeClr val="dk1"/>
              </a:buClr>
              <a:buSzPct val="250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274637" y="274637"/>
            <a:ext cx="8594724" cy="1143000"/>
          </a:xfrm>
          <a:prstGeom prst="rect">
            <a:avLst/>
          </a:prstGeom>
          <a:noFill/>
          <a:ln>
            <a:noFill/>
          </a:ln>
        </p:spPr>
        <p:txBody>
          <a:bodyPr lIns="182875" tIns="182875" rIns="457200" bIns="0" anchor="t" anchorCtr="0">
            <a:noAutofit/>
          </a:bodyPr>
          <a:lstStyle/>
          <a:p>
            <a:pPr marL="0" marR="0" lvl="0" indent="0" algn="l" rtl="0">
              <a:spcBef>
                <a:spcPts val="0"/>
              </a:spcBef>
              <a:spcAft>
                <a:spcPts val="0"/>
              </a:spcAft>
              <a:buSzPct val="25000"/>
              <a:buNone/>
            </a:pPr>
            <a:r>
              <a:rPr lang="en-US" sz="2400" b="1" i="0" u="none" strike="noStrike" cap="none">
                <a:solidFill>
                  <a:schemeClr val="dk1"/>
                </a:solidFill>
                <a:latin typeface="Arial"/>
                <a:ea typeface="Arial"/>
                <a:cs typeface="Arial"/>
                <a:sym typeface="Arial"/>
              </a:rPr>
              <a:t>Agenda</a:t>
            </a:r>
          </a:p>
        </p:txBody>
      </p:sp>
      <p:sp>
        <p:nvSpPr>
          <p:cNvPr id="91" name="Shape 91"/>
          <p:cNvSpPr txBox="1">
            <a:spLocks noGrp="1"/>
          </p:cNvSpPr>
          <p:nvPr>
            <p:ph type="body" idx="1"/>
          </p:nvPr>
        </p:nvSpPr>
        <p:spPr>
          <a:xfrm>
            <a:off x="274637" y="1330550"/>
            <a:ext cx="8594700" cy="4384800"/>
          </a:xfrm>
          <a:prstGeom prst="rect">
            <a:avLst/>
          </a:prstGeom>
          <a:noFill/>
          <a:ln>
            <a:noFill/>
          </a:ln>
        </p:spPr>
        <p:txBody>
          <a:bodyPr lIns="182875" tIns="0" rIns="457200" bIns="0" anchor="t" anchorCtr="0">
            <a:noAutofit/>
          </a:bodyPr>
          <a:lstStyle/>
          <a:p>
            <a:pPr marL="0" marR="0" lvl="0" indent="0" algn="l" rtl="0">
              <a:spcBef>
                <a:spcPts val="1000"/>
              </a:spcBef>
              <a:spcAft>
                <a:spcPts val="0"/>
              </a:spcAft>
              <a:buSzPct val="25000"/>
              <a:buNone/>
            </a:pPr>
            <a:r>
              <a:rPr lang="en-US"/>
              <a:t>Website optimization</a:t>
            </a:r>
          </a:p>
          <a:p>
            <a:pPr marL="0" marR="0" lvl="0" indent="0" algn="l" rtl="0">
              <a:spcBef>
                <a:spcPts val="1000"/>
              </a:spcBef>
              <a:spcAft>
                <a:spcPts val="0"/>
              </a:spcAft>
              <a:buSzPct val="25000"/>
              <a:buNone/>
            </a:pPr>
            <a:r>
              <a:rPr lang="en-US"/>
              <a:t>Become Mobile Friendly</a:t>
            </a:r>
          </a:p>
          <a:p>
            <a:pPr marL="0" marR="0" lvl="0" indent="0" algn="l" rtl="0">
              <a:spcBef>
                <a:spcPts val="1000"/>
              </a:spcBef>
              <a:spcAft>
                <a:spcPts val="0"/>
              </a:spcAft>
              <a:buSzPct val="25000"/>
              <a:buNone/>
            </a:pPr>
            <a:r>
              <a:rPr lang="en-US"/>
              <a:t>Social Media</a:t>
            </a:r>
          </a:p>
          <a:p>
            <a:pPr marL="0" marR="0" lvl="0" indent="0" algn="l" rtl="0">
              <a:spcBef>
                <a:spcPts val="1000"/>
              </a:spcBef>
              <a:spcAft>
                <a:spcPts val="0"/>
              </a:spcAft>
              <a:buSzPct val="25000"/>
              <a:buNone/>
            </a:pPr>
            <a:r>
              <a:rPr lang="en-US"/>
              <a:t>Best Practices: Sharing Your Story</a:t>
            </a:r>
          </a:p>
          <a:p>
            <a:pPr lvl="0" rtl="0">
              <a:spcBef>
                <a:spcPts val="0"/>
              </a:spcBef>
              <a:buClr>
                <a:schemeClr val="dk2"/>
              </a:buClr>
              <a:buSzPct val="25000"/>
              <a:buFont typeface="Arial"/>
              <a:buNone/>
            </a:pPr>
            <a:r>
              <a:rPr lang="en-US"/>
              <a:t>Email Marketing</a:t>
            </a:r>
          </a:p>
          <a:p>
            <a:pPr marL="0" marR="0" lvl="0" indent="0" algn="l" rtl="0">
              <a:spcBef>
                <a:spcPts val="1000"/>
              </a:spcBef>
              <a:spcAft>
                <a:spcPts val="0"/>
              </a:spcAft>
              <a:buSzPct val="25000"/>
              <a:buNone/>
            </a:pPr>
            <a:r>
              <a:rPr lang="en-US"/>
              <a:t>Donor Segmentation</a:t>
            </a:r>
          </a:p>
          <a:p>
            <a:pPr marL="0" marR="0" lvl="0" indent="0" algn="l" rtl="0">
              <a:spcBef>
                <a:spcPts val="1000"/>
              </a:spcBef>
              <a:spcAft>
                <a:spcPts val="0"/>
              </a:spcAft>
              <a:buSzPct val="25000"/>
              <a:buNone/>
            </a:pPr>
            <a:r>
              <a:rPr lang="en-US"/>
              <a:t>Days of Giving</a:t>
            </a:r>
          </a:p>
          <a:p>
            <a:pPr marL="0" marR="0" lvl="0" indent="0" algn="l" rtl="0">
              <a:spcBef>
                <a:spcPts val="1000"/>
              </a:spcBef>
              <a:spcAft>
                <a:spcPts val="0"/>
              </a:spcAft>
              <a:buSzPct val="25000"/>
              <a:buNone/>
            </a:pPr>
            <a:r>
              <a:rPr lang="en-US"/>
              <a:t>	Peer to Peer Fundraising</a:t>
            </a:r>
          </a:p>
          <a:p>
            <a:pPr marL="0" marR="0" lvl="0" indent="0" algn="l" rtl="0">
              <a:spcBef>
                <a:spcPts val="1000"/>
              </a:spcBef>
              <a:spcAft>
                <a:spcPts val="0"/>
              </a:spcAft>
              <a:buSzPct val="25000"/>
              <a:buNone/>
            </a:pPr>
            <a:r>
              <a:rPr lang="en-US"/>
              <a:t>First Steps After Online Donation</a:t>
            </a:r>
          </a:p>
        </p:txBody>
      </p:sp>
      <p:sp>
        <p:nvSpPr>
          <p:cNvPr id="92" name="Shape 92"/>
          <p:cNvSpPr txBox="1">
            <a:spLocks noGrp="1"/>
          </p:cNvSpPr>
          <p:nvPr>
            <p:ph type="ftr" idx="11"/>
          </p:nvPr>
        </p:nvSpPr>
        <p:spPr>
          <a:xfrm>
            <a:off x="731837" y="6264275"/>
            <a:ext cx="6400799"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r>
              <a:rPr lang="en-US" sz="1000" b="0" i="0" u="none" strike="noStrike" cap="none">
                <a:solidFill>
                  <a:schemeClr val="dk1"/>
                </a:solidFill>
                <a:latin typeface="Arial"/>
                <a:ea typeface="Arial"/>
                <a:cs typeface="Arial"/>
                <a:sym typeface="Arial"/>
              </a:rPr>
              <a:t>April 4, 2012</a:t>
            </a:r>
          </a:p>
        </p:txBody>
      </p:sp>
      <p:sp>
        <p:nvSpPr>
          <p:cNvPr id="93" name="Shape 93"/>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2</a:t>
            </a:fld>
            <a:endParaRPr lang="en-US" sz="1200" b="1" i="0" u="none" strike="noStrike" cap="none">
              <a:solidFill>
                <a:schemeClr val="dk1"/>
              </a:solidFill>
              <a:latin typeface="Arial"/>
              <a:ea typeface="Arial"/>
              <a:cs typeface="Arial"/>
              <a:sym typeface="Aria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274637" y="274637"/>
            <a:ext cx="8594724" cy="1143000"/>
          </a:xfrm>
          <a:prstGeom prst="rect">
            <a:avLst/>
          </a:prstGeom>
          <a:noFill/>
          <a:ln>
            <a:noFill/>
          </a:ln>
        </p:spPr>
        <p:txBody>
          <a:bodyPr lIns="182875" tIns="182875" rIns="457200" bIns="0" anchor="t" anchorCtr="0">
            <a:noAutofit/>
          </a:bodyPr>
          <a:lstStyle/>
          <a:p>
            <a:pPr marL="0" marR="0" lvl="0" indent="0" algn="l" rtl="0">
              <a:spcBef>
                <a:spcPts val="0"/>
              </a:spcBef>
              <a:spcAft>
                <a:spcPts val="0"/>
              </a:spcAft>
              <a:buSzPct val="25000"/>
              <a:buNone/>
            </a:pPr>
            <a:r>
              <a:rPr lang="en-US"/>
              <a:t>Website Optimization</a:t>
            </a:r>
          </a:p>
          <a:p>
            <a:pPr marL="0" marR="0" lvl="0" indent="0" algn="l" rtl="0">
              <a:spcBef>
                <a:spcPts val="0"/>
              </a:spcBef>
              <a:spcAft>
                <a:spcPts val="0"/>
              </a:spcAft>
              <a:buSzPct val="25000"/>
              <a:buNone/>
            </a:pPr>
            <a:endParaRPr sz="1400"/>
          </a:p>
          <a:p>
            <a:pPr marL="457200" marR="0" lvl="0" indent="-342900" algn="l" rtl="0">
              <a:spcBef>
                <a:spcPts val="0"/>
              </a:spcBef>
              <a:spcAft>
                <a:spcPts val="0"/>
              </a:spcAft>
              <a:buSzPct val="100000"/>
              <a:buChar char="●"/>
            </a:pPr>
            <a:r>
              <a:rPr lang="en-US" sz="1800"/>
              <a:t>65% of Millennials prefer to learn about your nonprofit from your website.</a:t>
            </a:r>
          </a:p>
          <a:p>
            <a:pPr marL="0" marR="0" lvl="0" indent="0" algn="l" rtl="0">
              <a:spcBef>
                <a:spcPts val="0"/>
              </a:spcBef>
              <a:spcAft>
                <a:spcPts val="0"/>
              </a:spcAft>
              <a:buSzPct val="25000"/>
              <a:buNone/>
            </a:pPr>
            <a:endParaRPr/>
          </a:p>
        </p:txBody>
      </p:sp>
      <p:sp>
        <p:nvSpPr>
          <p:cNvPr id="100" name="Shape 100"/>
          <p:cNvSpPr txBox="1">
            <a:spLocks noGrp="1"/>
          </p:cNvSpPr>
          <p:nvPr>
            <p:ph type="body" idx="1"/>
          </p:nvPr>
        </p:nvSpPr>
        <p:spPr>
          <a:xfrm>
            <a:off x="274650" y="2268400"/>
            <a:ext cx="8594700" cy="4384800"/>
          </a:xfrm>
          <a:prstGeom prst="rect">
            <a:avLst/>
          </a:prstGeom>
          <a:noFill/>
          <a:ln>
            <a:noFill/>
          </a:ln>
        </p:spPr>
        <p:txBody>
          <a:bodyPr lIns="182875" tIns="0" rIns="457200" bIns="0" anchor="t" anchorCtr="0">
            <a:noAutofit/>
          </a:bodyPr>
          <a:lstStyle/>
          <a:p>
            <a:pPr marL="287337" marR="0" lvl="1" indent="-287337" algn="l" rtl="0">
              <a:spcBef>
                <a:spcPts val="1000"/>
              </a:spcBef>
              <a:spcAft>
                <a:spcPts val="0"/>
              </a:spcAft>
              <a:buClr>
                <a:schemeClr val="accent1"/>
              </a:buClr>
              <a:buSzPct val="100000"/>
              <a:buFont typeface="Arial"/>
              <a:buChar char="•"/>
            </a:pPr>
            <a:r>
              <a:rPr lang="en-US"/>
              <a:t>Have an actionable homepage – make it clear what you want your visitors to do (i.e. donate, volunteer, or register for an event). </a:t>
            </a:r>
          </a:p>
          <a:p>
            <a:pPr marL="287337" marR="0" lvl="1" indent="-287337" algn="l" rtl="0">
              <a:spcBef>
                <a:spcPts val="1000"/>
              </a:spcBef>
              <a:spcAft>
                <a:spcPts val="0"/>
              </a:spcAft>
              <a:buClr>
                <a:schemeClr val="accent1"/>
              </a:buClr>
              <a:buSzPct val="100000"/>
              <a:buFont typeface="Arial"/>
              <a:buChar char="•"/>
            </a:pPr>
            <a:r>
              <a:rPr lang="en-US"/>
              <a:t>Create an online form where people can donate to your organization</a:t>
            </a:r>
          </a:p>
          <a:p>
            <a:pPr marL="287337" marR="0" lvl="1" indent="-287337" algn="l" rtl="0">
              <a:spcBef>
                <a:spcPts val="1000"/>
              </a:spcBef>
              <a:spcAft>
                <a:spcPts val="0"/>
              </a:spcAft>
              <a:buClr>
                <a:schemeClr val="accent1"/>
              </a:buClr>
              <a:buSzPct val="100000"/>
              <a:buFont typeface="Arial"/>
              <a:buChar char="•"/>
            </a:pPr>
            <a:r>
              <a:rPr lang="en-US"/>
              <a:t>Have a clear and concise “About Us” page that describes your mission and vision. </a:t>
            </a:r>
          </a:p>
          <a:p>
            <a:pPr marL="287338" marR="0" lvl="1" indent="-287338" algn="l" rtl="0">
              <a:spcBef>
                <a:spcPts val="1000"/>
              </a:spcBef>
              <a:spcAft>
                <a:spcPts val="0"/>
              </a:spcAft>
              <a:buClr>
                <a:schemeClr val="accent1"/>
              </a:buClr>
              <a:buSzPct val="100000"/>
              <a:buFont typeface="Arial"/>
              <a:buChar char="•"/>
            </a:pPr>
            <a:r>
              <a:rPr lang="en-US"/>
              <a:t>Show how your organization use its donations by sharing stories by video or photos of your top donors or volunteers</a:t>
            </a:r>
          </a:p>
        </p:txBody>
      </p:sp>
      <p:sp>
        <p:nvSpPr>
          <p:cNvPr id="101" name="Shape 101"/>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3</a:t>
            </a:fld>
            <a:endParaRPr lang="en-US" sz="1200" b="1" i="0" u="none" strike="noStrike" cap="none">
              <a:solidFill>
                <a:schemeClr val="dk1"/>
              </a:solidFill>
              <a:latin typeface="Arial"/>
              <a:ea typeface="Arial"/>
              <a:cs typeface="Arial"/>
              <a:sym typeface="Arial"/>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274637" y="274637"/>
            <a:ext cx="8594700" cy="1143000"/>
          </a:xfrm>
          <a:prstGeom prst="rect">
            <a:avLst/>
          </a:prstGeom>
          <a:noFill/>
          <a:ln>
            <a:noFill/>
          </a:ln>
        </p:spPr>
        <p:txBody>
          <a:bodyPr lIns="182875" tIns="182875" rIns="457200" bIns="0" anchor="t" anchorCtr="0">
            <a:noAutofit/>
          </a:bodyPr>
          <a:lstStyle/>
          <a:p>
            <a:pPr marL="0" marR="0" lvl="0" indent="0" algn="l" rtl="0">
              <a:spcBef>
                <a:spcPts val="0"/>
              </a:spcBef>
              <a:spcAft>
                <a:spcPts val="0"/>
              </a:spcAft>
              <a:buSzPct val="25000"/>
              <a:buNone/>
            </a:pPr>
            <a:r>
              <a:rPr lang="en-US"/>
              <a:t>Become Mobile Friendly</a:t>
            </a:r>
          </a:p>
          <a:p>
            <a:pPr marL="0" marR="0" lvl="0" indent="0" algn="l" rtl="0">
              <a:spcBef>
                <a:spcPts val="0"/>
              </a:spcBef>
              <a:spcAft>
                <a:spcPts val="0"/>
              </a:spcAft>
              <a:buSzPct val="25000"/>
              <a:buNone/>
            </a:pPr>
            <a:endParaRPr/>
          </a:p>
          <a:p>
            <a:pPr marL="457200" marR="0" lvl="0" indent="-342900" algn="l" rtl="0">
              <a:spcBef>
                <a:spcPts val="0"/>
              </a:spcBef>
              <a:spcAft>
                <a:spcPts val="0"/>
              </a:spcAft>
              <a:buSzPct val="100000"/>
              <a:buChar char="●"/>
            </a:pPr>
            <a:r>
              <a:rPr lang="en-US" sz="1800"/>
              <a:t>60% of all online traffic comes from tablets and mobile phones</a:t>
            </a:r>
          </a:p>
          <a:p>
            <a:pPr marL="457200" marR="0" lvl="0" indent="-342900" algn="l" rtl="0">
              <a:spcBef>
                <a:spcPts val="0"/>
              </a:spcBef>
              <a:spcAft>
                <a:spcPts val="0"/>
              </a:spcAft>
              <a:buSzPct val="100000"/>
              <a:buChar char="●"/>
            </a:pPr>
            <a:r>
              <a:rPr lang="en-US" sz="1800"/>
              <a:t>A cell phone is one of the most intimate electronics people own </a:t>
            </a:r>
          </a:p>
        </p:txBody>
      </p:sp>
      <p:sp>
        <p:nvSpPr>
          <p:cNvPr id="108" name="Shape 108"/>
          <p:cNvSpPr txBox="1">
            <a:spLocks noGrp="1"/>
          </p:cNvSpPr>
          <p:nvPr>
            <p:ph type="body" idx="1"/>
          </p:nvPr>
        </p:nvSpPr>
        <p:spPr>
          <a:xfrm>
            <a:off x="274637" y="1951900"/>
            <a:ext cx="8594700" cy="4384800"/>
          </a:xfrm>
          <a:prstGeom prst="rect">
            <a:avLst/>
          </a:prstGeom>
          <a:noFill/>
          <a:ln>
            <a:noFill/>
          </a:ln>
        </p:spPr>
        <p:txBody>
          <a:bodyPr lIns="182875" tIns="0" rIns="457200" bIns="0" anchor="t" anchorCtr="0">
            <a:noAutofit/>
          </a:bodyPr>
          <a:lstStyle/>
          <a:p>
            <a:pPr marL="287337" marR="0" lvl="1" indent="-287337" algn="l" rtl="0">
              <a:spcBef>
                <a:spcPts val="1000"/>
              </a:spcBef>
              <a:spcAft>
                <a:spcPts val="0"/>
              </a:spcAft>
              <a:buClr>
                <a:schemeClr val="accent1"/>
              </a:buClr>
              <a:buSzPct val="100000"/>
              <a:buFont typeface="Arial"/>
              <a:buChar char="•"/>
            </a:pPr>
            <a:r>
              <a:rPr lang="en-US"/>
              <a:t>If you have a giving page on your website - your website MUST BE optimized for mobile</a:t>
            </a:r>
          </a:p>
          <a:p>
            <a:pPr marL="576262" marR="0" lvl="2" algn="l" rtl="0">
              <a:spcBef>
                <a:spcPts val="1000"/>
              </a:spcBef>
              <a:spcAft>
                <a:spcPts val="0"/>
              </a:spcAft>
              <a:buSzPct val="100000"/>
            </a:pPr>
            <a:r>
              <a:rPr lang="en-US" sz="1400"/>
              <a:t>A person will not transfer to another device to give if they are unable to, with ease, on their mobile device</a:t>
            </a:r>
          </a:p>
          <a:p>
            <a:pPr marL="287337" lvl="1" indent="-287337" rtl="0">
              <a:spcBef>
                <a:spcPts val="0"/>
              </a:spcBef>
              <a:buClr>
                <a:schemeClr val="accent1"/>
              </a:buClr>
              <a:buSzPct val="100000"/>
              <a:buFont typeface="Arial"/>
              <a:buChar char="•"/>
            </a:pPr>
            <a:r>
              <a:rPr lang="en-US"/>
              <a:t>Most people don’t give large donations via phone - but a text to give campaign can be much more effective than email campaigns with the right audience.</a:t>
            </a:r>
          </a:p>
          <a:p>
            <a:pPr marL="576262" lvl="2" indent="-258762" rtl="0">
              <a:spcBef>
                <a:spcPts val="0"/>
              </a:spcBef>
              <a:buSzPct val="100000"/>
            </a:pPr>
            <a:r>
              <a:rPr lang="en-US" sz="1400"/>
              <a:t>Ask with urgency and a specific price point</a:t>
            </a:r>
          </a:p>
          <a:p>
            <a:pPr marL="576262" lvl="2" indent="-258762" rtl="0">
              <a:spcBef>
                <a:spcPts val="0"/>
              </a:spcBef>
              <a:buSzPct val="100000"/>
            </a:pPr>
            <a:r>
              <a:rPr lang="en-US" sz="1400"/>
              <a:t>Tie it to a special event (ex. Can’t attend but still want to show your support?)</a:t>
            </a:r>
          </a:p>
          <a:p>
            <a:pPr marL="576262" lvl="2" indent="-258762" rtl="0">
              <a:spcBef>
                <a:spcPts val="0"/>
              </a:spcBef>
              <a:buSzPct val="100000"/>
            </a:pPr>
            <a:r>
              <a:rPr lang="en-US" sz="1400"/>
              <a:t>Include the number on signage at events </a:t>
            </a:r>
          </a:p>
          <a:p>
            <a:pPr marL="457200" lvl="0" indent="0" rtl="0">
              <a:spcBef>
                <a:spcPts val="0"/>
              </a:spcBef>
              <a:buNone/>
            </a:pPr>
            <a:endParaRPr/>
          </a:p>
        </p:txBody>
      </p:sp>
      <p:sp>
        <p:nvSpPr>
          <p:cNvPr id="109" name="Shape 109"/>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4</a:t>
            </a:fld>
            <a:endParaRPr lang="en-US" sz="1200" b="1" i="0" u="none" strike="noStrike" cap="none">
              <a:solidFill>
                <a:schemeClr val="dk1"/>
              </a:solidFill>
              <a:latin typeface="Arial"/>
              <a:ea typeface="Arial"/>
              <a:cs typeface="Arial"/>
              <a:sym typeface="Arial"/>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274637" y="274637"/>
            <a:ext cx="8594700" cy="1143000"/>
          </a:xfrm>
          <a:prstGeom prst="rect">
            <a:avLst/>
          </a:prstGeom>
          <a:noFill/>
          <a:ln>
            <a:noFill/>
          </a:ln>
        </p:spPr>
        <p:txBody>
          <a:bodyPr lIns="182875" tIns="182875" rIns="457200" bIns="0" anchor="t" anchorCtr="0">
            <a:noAutofit/>
          </a:bodyPr>
          <a:lstStyle/>
          <a:p>
            <a:pPr marL="0" marR="0" lvl="0" indent="0" algn="l" rtl="0">
              <a:spcBef>
                <a:spcPts val="0"/>
              </a:spcBef>
              <a:spcAft>
                <a:spcPts val="0"/>
              </a:spcAft>
              <a:buSzPct val="25000"/>
              <a:buNone/>
            </a:pPr>
            <a:r>
              <a:rPr lang="en-US"/>
              <a:t>Social Media</a:t>
            </a:r>
          </a:p>
          <a:p>
            <a:pPr marL="0" marR="0" lvl="0" indent="0" algn="l" rtl="0">
              <a:spcBef>
                <a:spcPts val="0"/>
              </a:spcBef>
              <a:spcAft>
                <a:spcPts val="0"/>
              </a:spcAft>
              <a:buSzPct val="25000"/>
              <a:buNone/>
            </a:pPr>
            <a:endParaRPr/>
          </a:p>
          <a:p>
            <a:pPr marL="457200" marR="0" lvl="0" indent="-342900" algn="l" rtl="0">
              <a:spcBef>
                <a:spcPts val="0"/>
              </a:spcBef>
              <a:spcAft>
                <a:spcPts val="0"/>
              </a:spcAft>
              <a:buSzPct val="100000"/>
              <a:buChar char="●"/>
            </a:pPr>
            <a:r>
              <a:rPr lang="en-US" sz="1800"/>
              <a:t>67% of Millennials have interacted with a nonprofit on Facebook. </a:t>
            </a:r>
          </a:p>
          <a:p>
            <a:pPr marL="457200" marR="0" lvl="0" indent="-342900" algn="l" rtl="0">
              <a:spcBef>
                <a:spcPts val="0"/>
              </a:spcBef>
              <a:spcAft>
                <a:spcPts val="0"/>
              </a:spcAft>
              <a:buSzPct val="100000"/>
              <a:buChar char="●"/>
            </a:pPr>
            <a:r>
              <a:rPr lang="en-US" sz="1800"/>
              <a:t>87% of Millennials follow a nonprofit on Twitter. </a:t>
            </a:r>
          </a:p>
        </p:txBody>
      </p:sp>
      <p:sp>
        <p:nvSpPr>
          <p:cNvPr id="116" name="Shape 116"/>
          <p:cNvSpPr txBox="1">
            <a:spLocks noGrp="1"/>
          </p:cNvSpPr>
          <p:nvPr>
            <p:ph type="body" idx="1"/>
          </p:nvPr>
        </p:nvSpPr>
        <p:spPr>
          <a:xfrm>
            <a:off x="274637" y="1912337"/>
            <a:ext cx="8594700" cy="4384800"/>
          </a:xfrm>
          <a:prstGeom prst="rect">
            <a:avLst/>
          </a:prstGeom>
          <a:noFill/>
          <a:ln>
            <a:noFill/>
          </a:ln>
        </p:spPr>
        <p:txBody>
          <a:bodyPr lIns="182875" tIns="0" rIns="457200" bIns="0" anchor="t" anchorCtr="0">
            <a:noAutofit/>
          </a:bodyPr>
          <a:lstStyle/>
          <a:p>
            <a:pPr marL="287337" marR="0" lvl="1" indent="-287337" algn="l" rtl="0">
              <a:spcBef>
                <a:spcPts val="1000"/>
              </a:spcBef>
              <a:spcAft>
                <a:spcPts val="0"/>
              </a:spcAft>
              <a:buClr>
                <a:schemeClr val="accent1"/>
              </a:buClr>
              <a:buSzPct val="100000"/>
              <a:buFont typeface="Arial"/>
              <a:buChar char="•"/>
            </a:pPr>
            <a:r>
              <a:rPr lang="en-US"/>
              <a:t>Include social media icons on your website, blog, and in your next email to drive supporters to your social spaces.</a:t>
            </a:r>
          </a:p>
          <a:p>
            <a:pPr marL="287337" marR="0" lvl="1" indent="-287337" algn="l" rtl="0">
              <a:spcBef>
                <a:spcPts val="1000"/>
              </a:spcBef>
              <a:spcAft>
                <a:spcPts val="0"/>
              </a:spcAft>
              <a:buClr>
                <a:schemeClr val="accent1"/>
              </a:buClr>
              <a:buSzPct val="100000"/>
              <a:buFont typeface="Arial"/>
              <a:buChar char="•"/>
            </a:pPr>
            <a:r>
              <a:rPr lang="en-US"/>
              <a:t>Use social media to share your story and entice people to give</a:t>
            </a:r>
          </a:p>
          <a:p>
            <a:pPr marL="287337" marR="0" lvl="1" indent="-287337" algn="l" rtl="0">
              <a:spcBef>
                <a:spcPts val="1000"/>
              </a:spcBef>
              <a:spcAft>
                <a:spcPts val="0"/>
              </a:spcAft>
              <a:buClr>
                <a:schemeClr val="accent1"/>
              </a:buClr>
              <a:buSzPct val="100000"/>
              <a:buFont typeface="Arial"/>
              <a:buChar char="•"/>
            </a:pPr>
            <a:r>
              <a:rPr lang="en-US"/>
              <a:t>Find your 10 biggest donors on Twitter and follow them.</a:t>
            </a:r>
          </a:p>
          <a:p>
            <a:pPr marL="287337" marR="0" lvl="1" indent="-287337" algn="l" rtl="0">
              <a:spcBef>
                <a:spcPts val="1000"/>
              </a:spcBef>
              <a:spcAft>
                <a:spcPts val="0"/>
              </a:spcAft>
              <a:buClr>
                <a:schemeClr val="accent1"/>
              </a:buClr>
              <a:buSzPct val="100000"/>
              <a:buFont typeface="Arial"/>
              <a:buChar char="•"/>
            </a:pPr>
            <a:r>
              <a:rPr lang="en-US"/>
              <a:t>Personally thank donors, volunteers, and participants by tweeting at them</a:t>
            </a:r>
          </a:p>
          <a:p>
            <a:pPr marL="287337" marR="0" lvl="1" indent="-287337" algn="l" rtl="0">
              <a:spcBef>
                <a:spcPts val="1000"/>
              </a:spcBef>
              <a:spcAft>
                <a:spcPts val="0"/>
              </a:spcAft>
              <a:buClr>
                <a:schemeClr val="accent1"/>
              </a:buClr>
              <a:buSzPct val="100000"/>
              <a:buFont typeface="Arial"/>
              <a:buChar char="•"/>
            </a:pPr>
            <a:r>
              <a:rPr lang="en-US"/>
              <a:t>Utilize the Call to Action buttons on Facebook (Donate Now)</a:t>
            </a:r>
          </a:p>
          <a:p>
            <a:pPr marL="287337" lvl="1" indent="-287337" rtl="0">
              <a:spcBef>
                <a:spcPts val="0"/>
              </a:spcBef>
              <a:buClr>
                <a:schemeClr val="accent1"/>
              </a:buClr>
              <a:buSzPct val="100000"/>
              <a:buFont typeface="Arial"/>
              <a:buChar char="•"/>
            </a:pPr>
            <a:r>
              <a:rPr lang="en-US"/>
              <a:t>Use social media to drive people to sign up for email campaigns. This way you can have a more intimate connection through their inbox (donor segmentation) and make specific asks.</a:t>
            </a:r>
          </a:p>
          <a:p>
            <a:pPr marR="0" lvl="0" algn="l" rtl="0">
              <a:spcBef>
                <a:spcPts val="1000"/>
              </a:spcBef>
              <a:spcAft>
                <a:spcPts val="0"/>
              </a:spcAft>
            </a:pPr>
            <a:endParaRPr/>
          </a:p>
        </p:txBody>
      </p:sp>
      <p:sp>
        <p:nvSpPr>
          <p:cNvPr id="117" name="Shape 117"/>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5</a:t>
            </a:fld>
            <a:endParaRPr lang="en-US" sz="1200" b="1" i="0" u="none" strike="noStrike" cap="none">
              <a:solidFill>
                <a:schemeClr val="dk1"/>
              </a:solidFill>
              <a:latin typeface="Arial"/>
              <a:ea typeface="Arial"/>
              <a:cs typeface="Arial"/>
              <a:sym typeface="Arial"/>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274637" y="274637"/>
            <a:ext cx="8594700" cy="1143000"/>
          </a:xfrm>
          <a:prstGeom prst="rect">
            <a:avLst/>
          </a:prstGeom>
          <a:noFill/>
          <a:ln>
            <a:noFill/>
          </a:ln>
        </p:spPr>
        <p:txBody>
          <a:bodyPr lIns="182875" tIns="182875" rIns="457200" bIns="0" anchor="t" anchorCtr="0">
            <a:noAutofit/>
          </a:bodyPr>
          <a:lstStyle/>
          <a:p>
            <a:pPr marL="0" marR="0" lvl="0" indent="0" algn="l" rtl="0">
              <a:spcBef>
                <a:spcPts val="0"/>
              </a:spcBef>
              <a:spcAft>
                <a:spcPts val="0"/>
              </a:spcAft>
              <a:buSzPct val="25000"/>
              <a:buNone/>
            </a:pPr>
            <a:r>
              <a:rPr lang="en-US"/>
              <a:t>Best Practices: Sharing Your Story</a:t>
            </a:r>
          </a:p>
          <a:p>
            <a:pPr marL="0" marR="0" lvl="0" indent="0" algn="l" rtl="0">
              <a:spcBef>
                <a:spcPts val="0"/>
              </a:spcBef>
              <a:spcAft>
                <a:spcPts val="0"/>
              </a:spcAft>
              <a:buSzPct val="25000"/>
              <a:buNone/>
            </a:pPr>
            <a:endParaRPr/>
          </a:p>
          <a:p>
            <a:pPr marR="0" lvl="0" algn="l" rtl="0">
              <a:spcBef>
                <a:spcPts val="0"/>
              </a:spcBef>
              <a:spcAft>
                <a:spcPts val="0"/>
              </a:spcAft>
              <a:buNone/>
            </a:pPr>
            <a:endParaRPr sz="1800"/>
          </a:p>
        </p:txBody>
      </p:sp>
      <p:sp>
        <p:nvSpPr>
          <p:cNvPr id="124" name="Shape 124"/>
          <p:cNvSpPr txBox="1">
            <a:spLocks noGrp="1"/>
          </p:cNvSpPr>
          <p:nvPr>
            <p:ph type="body" idx="1"/>
          </p:nvPr>
        </p:nvSpPr>
        <p:spPr>
          <a:xfrm>
            <a:off x="274637" y="1318850"/>
            <a:ext cx="8594700" cy="4384800"/>
          </a:xfrm>
          <a:prstGeom prst="rect">
            <a:avLst/>
          </a:prstGeom>
          <a:noFill/>
          <a:ln>
            <a:noFill/>
          </a:ln>
        </p:spPr>
        <p:txBody>
          <a:bodyPr lIns="182875" tIns="0" rIns="457200" bIns="0" anchor="t" anchorCtr="0">
            <a:noAutofit/>
          </a:bodyPr>
          <a:lstStyle/>
          <a:p>
            <a:pPr marL="287337" lvl="1" indent="-287337" rtl="0">
              <a:spcBef>
                <a:spcPts val="0"/>
              </a:spcBef>
              <a:buClr>
                <a:schemeClr val="accent1"/>
              </a:buClr>
              <a:buSzPct val="100000"/>
              <a:buFont typeface="Arial"/>
              <a:buChar char="•"/>
            </a:pPr>
            <a:r>
              <a:rPr lang="en-US"/>
              <a:t>Infographics with simple, easy to digest metrics that show how much was raised and where it was allocated. </a:t>
            </a:r>
          </a:p>
          <a:p>
            <a:pPr marL="287337" lvl="1" indent="-287337" rtl="0">
              <a:spcBef>
                <a:spcPts val="0"/>
              </a:spcBef>
              <a:buClr>
                <a:schemeClr val="accent1"/>
              </a:buClr>
              <a:buSzPct val="100000"/>
              <a:buFont typeface="Arial"/>
              <a:buChar char="•"/>
            </a:pPr>
            <a:r>
              <a:rPr lang="en-US"/>
              <a:t>A blog series highlighting those who greatly benefitted from the donated funds</a:t>
            </a:r>
          </a:p>
          <a:p>
            <a:pPr marL="287337" lvl="1" indent="-287337" rtl="0">
              <a:spcBef>
                <a:spcPts val="0"/>
              </a:spcBef>
              <a:buClr>
                <a:schemeClr val="accent1"/>
              </a:buClr>
              <a:buSzPct val="100000"/>
              <a:buFont typeface="Arial"/>
              <a:buChar char="•"/>
            </a:pPr>
            <a:r>
              <a:rPr lang="en-US"/>
              <a:t>“A Year In Review” email blast to your donor database</a:t>
            </a:r>
          </a:p>
          <a:p>
            <a:pPr marL="287337" lvl="1" indent="-287337" rtl="0">
              <a:spcBef>
                <a:spcPts val="0"/>
              </a:spcBef>
              <a:buClr>
                <a:schemeClr val="accent1"/>
              </a:buClr>
              <a:buSzPct val="100000"/>
              <a:buFont typeface="Arial"/>
              <a:buChar char="•"/>
            </a:pPr>
            <a:r>
              <a:rPr lang="en-US"/>
              <a:t>Set clear goals and plans for your campaign and present them to your donors early on; the earlier you share your plans for the year, the more likely they will be donate.</a:t>
            </a:r>
          </a:p>
          <a:p>
            <a:pPr marL="576262" lvl="2" indent="-284162" rtl="0">
              <a:spcBef>
                <a:spcPts val="0"/>
              </a:spcBef>
              <a:buSzPct val="100000"/>
            </a:pPr>
            <a:r>
              <a:rPr lang="en-US" sz="1800"/>
              <a:t>Engage your supporters through social media and email campaigns as you hit your goals throughout the year.</a:t>
            </a:r>
          </a:p>
          <a:p>
            <a:pPr marL="457200" lvl="0" indent="0" rtl="0">
              <a:spcBef>
                <a:spcPts val="0"/>
              </a:spcBef>
              <a:buNone/>
            </a:pPr>
            <a:endParaRPr/>
          </a:p>
        </p:txBody>
      </p:sp>
      <p:sp>
        <p:nvSpPr>
          <p:cNvPr id="125" name="Shape 125"/>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6</a:t>
            </a:fld>
            <a:endParaRPr lang="en-US" sz="1200" b="1" i="0" u="none" strike="noStrike" cap="none">
              <a:solidFill>
                <a:schemeClr val="dk1"/>
              </a:solidFill>
              <a:latin typeface="Arial"/>
              <a:ea typeface="Arial"/>
              <a:cs typeface="Arial"/>
              <a:sym typeface="Arial"/>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274637" y="274637"/>
            <a:ext cx="8594700" cy="1143000"/>
          </a:xfrm>
          <a:prstGeom prst="rect">
            <a:avLst/>
          </a:prstGeom>
          <a:noFill/>
          <a:ln>
            <a:noFill/>
          </a:ln>
        </p:spPr>
        <p:txBody>
          <a:bodyPr lIns="182875" tIns="182875" rIns="457200" bIns="0" anchor="t" anchorCtr="0">
            <a:noAutofit/>
          </a:bodyPr>
          <a:lstStyle/>
          <a:p>
            <a:pPr marL="0" marR="0" lvl="0" indent="0" algn="l" rtl="0">
              <a:spcBef>
                <a:spcPts val="0"/>
              </a:spcBef>
              <a:spcAft>
                <a:spcPts val="0"/>
              </a:spcAft>
              <a:buSzPct val="25000"/>
              <a:buNone/>
            </a:pPr>
            <a:r>
              <a:rPr lang="en-US"/>
              <a:t>Email Marketing</a:t>
            </a:r>
          </a:p>
          <a:p>
            <a:pPr marL="0" marR="0" lvl="0" indent="0" algn="l" rtl="0">
              <a:spcBef>
                <a:spcPts val="0"/>
              </a:spcBef>
              <a:spcAft>
                <a:spcPts val="0"/>
              </a:spcAft>
              <a:buSzPct val="25000"/>
              <a:buNone/>
            </a:pPr>
            <a:endParaRPr/>
          </a:p>
          <a:p>
            <a:pPr marL="457200" marR="0" lvl="0" indent="-342900" algn="l" rtl="0">
              <a:spcBef>
                <a:spcPts val="0"/>
              </a:spcBef>
              <a:spcAft>
                <a:spcPts val="0"/>
              </a:spcAft>
              <a:buSzPct val="100000"/>
              <a:buChar char="●"/>
            </a:pPr>
            <a:r>
              <a:rPr lang="en-US" sz="1800"/>
              <a:t>47% of Millennials prefer to obtain information about nonprofits via email.</a:t>
            </a:r>
          </a:p>
        </p:txBody>
      </p:sp>
      <p:sp>
        <p:nvSpPr>
          <p:cNvPr id="132" name="Shape 132"/>
          <p:cNvSpPr txBox="1">
            <a:spLocks noGrp="1"/>
          </p:cNvSpPr>
          <p:nvPr>
            <p:ph type="body" idx="1"/>
          </p:nvPr>
        </p:nvSpPr>
        <p:spPr>
          <a:xfrm>
            <a:off x="274637" y="1828800"/>
            <a:ext cx="8594700" cy="4384800"/>
          </a:xfrm>
          <a:prstGeom prst="rect">
            <a:avLst/>
          </a:prstGeom>
          <a:noFill/>
          <a:ln>
            <a:noFill/>
          </a:ln>
        </p:spPr>
        <p:txBody>
          <a:bodyPr lIns="182875" tIns="0" rIns="457200" bIns="0" anchor="t" anchorCtr="0">
            <a:noAutofit/>
          </a:bodyPr>
          <a:lstStyle/>
          <a:p>
            <a:pPr marL="287337" marR="0" lvl="1" indent="-287337" algn="l" rtl="0">
              <a:spcBef>
                <a:spcPts val="1000"/>
              </a:spcBef>
              <a:spcAft>
                <a:spcPts val="0"/>
              </a:spcAft>
              <a:buClr>
                <a:schemeClr val="accent1"/>
              </a:buClr>
              <a:buSzPct val="100000"/>
              <a:buFont typeface="Arial"/>
              <a:buChar char="•"/>
            </a:pPr>
            <a:r>
              <a:rPr lang="en-US"/>
              <a:t>Make sure each email you send speaks to your target audience and clearly states what action you would like them to take. </a:t>
            </a:r>
          </a:p>
          <a:p>
            <a:pPr marL="287337" lvl="1" indent="-287337" rtl="0">
              <a:spcBef>
                <a:spcPts val="0"/>
              </a:spcBef>
              <a:buClr>
                <a:schemeClr val="accent1"/>
              </a:buClr>
              <a:buSzPct val="100000"/>
              <a:buFont typeface="Arial"/>
              <a:buChar char="•"/>
            </a:pPr>
            <a:r>
              <a:rPr lang="en-US"/>
              <a:t>Having an effective email campaign will get you the most donations. People are used to taking action via email vs. other outreach programs.</a:t>
            </a:r>
          </a:p>
          <a:p>
            <a:pPr marL="287337" lvl="1" indent="-287337" rtl="0">
              <a:spcBef>
                <a:spcPts val="0"/>
              </a:spcBef>
              <a:buClr>
                <a:schemeClr val="accent1"/>
              </a:buClr>
              <a:buSzPct val="100000"/>
              <a:buFont typeface="Arial"/>
              <a:buChar char="•"/>
            </a:pPr>
            <a:r>
              <a:rPr lang="en-US"/>
              <a:t>Track where your signups are coming from - individual messages and updates about what their money supported</a:t>
            </a:r>
          </a:p>
          <a:p>
            <a:pPr marL="287337" lvl="1" rtl="0">
              <a:spcBef>
                <a:spcPts val="0"/>
              </a:spcBef>
              <a:buClr>
                <a:schemeClr val="accent1"/>
              </a:buClr>
              <a:buSzPct val="100000"/>
              <a:buFont typeface="Arial"/>
              <a:buChar char="•"/>
            </a:pPr>
            <a:r>
              <a:rPr lang="en-US"/>
              <a:t>Showing donors how their money is used can have a huge impact on donor engagement and long-term retention. People want to know how you’ve made the world a better place.</a:t>
            </a:r>
          </a:p>
          <a:p>
            <a:pPr marL="287337" lvl="1" rtl="0">
              <a:spcBef>
                <a:spcPts val="0"/>
              </a:spcBef>
              <a:buClr>
                <a:schemeClr val="accent1"/>
              </a:buClr>
              <a:buSzPct val="100000"/>
              <a:buFont typeface="Arial"/>
              <a:buChar char="•"/>
            </a:pPr>
            <a:r>
              <a:rPr lang="en-US"/>
              <a:t>Implement a donor segmentation strategy</a:t>
            </a:r>
          </a:p>
        </p:txBody>
      </p:sp>
      <p:sp>
        <p:nvSpPr>
          <p:cNvPr id="133" name="Shape 133"/>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7</a:t>
            </a:fld>
            <a:endParaRPr lang="en-US" sz="1200" b="1" i="0" u="none" strike="noStrike" cap="none">
              <a:solidFill>
                <a:schemeClr val="dk1"/>
              </a:solidFill>
              <a:latin typeface="Arial"/>
              <a:ea typeface="Arial"/>
              <a:cs typeface="Arial"/>
              <a:sym typeface="Arial"/>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274637" y="274637"/>
            <a:ext cx="8594700" cy="1143000"/>
          </a:xfrm>
          <a:prstGeom prst="rect">
            <a:avLst/>
          </a:prstGeom>
          <a:noFill/>
          <a:ln>
            <a:noFill/>
          </a:ln>
        </p:spPr>
        <p:txBody>
          <a:bodyPr lIns="182875" tIns="182875" rIns="457200" bIns="0" anchor="t" anchorCtr="0">
            <a:noAutofit/>
          </a:bodyPr>
          <a:lstStyle/>
          <a:p>
            <a:pPr marL="0" marR="0" lvl="0" indent="0" algn="l" rtl="0">
              <a:spcBef>
                <a:spcPts val="0"/>
              </a:spcBef>
              <a:spcAft>
                <a:spcPts val="0"/>
              </a:spcAft>
              <a:buSzPct val="25000"/>
              <a:buNone/>
            </a:pPr>
            <a:r>
              <a:rPr lang="en-US"/>
              <a:t>Donor Segmentation</a:t>
            </a:r>
          </a:p>
          <a:p>
            <a:pPr marL="0" marR="0" lvl="0" indent="0" algn="l" rtl="0">
              <a:spcBef>
                <a:spcPts val="0"/>
              </a:spcBef>
              <a:spcAft>
                <a:spcPts val="0"/>
              </a:spcAft>
              <a:buSzPct val="25000"/>
              <a:buNone/>
            </a:pPr>
            <a:endParaRPr/>
          </a:p>
          <a:p>
            <a:pPr marR="0" lvl="0" algn="l" rtl="0">
              <a:spcBef>
                <a:spcPts val="0"/>
              </a:spcBef>
              <a:spcAft>
                <a:spcPts val="0"/>
              </a:spcAft>
              <a:buNone/>
            </a:pPr>
            <a:endParaRPr sz="1800"/>
          </a:p>
        </p:txBody>
      </p:sp>
      <p:sp>
        <p:nvSpPr>
          <p:cNvPr id="140" name="Shape 140"/>
          <p:cNvSpPr txBox="1">
            <a:spLocks noGrp="1"/>
          </p:cNvSpPr>
          <p:nvPr>
            <p:ph type="body" idx="1"/>
          </p:nvPr>
        </p:nvSpPr>
        <p:spPr>
          <a:xfrm>
            <a:off x="274637" y="1090250"/>
            <a:ext cx="8594700" cy="4384800"/>
          </a:xfrm>
          <a:prstGeom prst="rect">
            <a:avLst/>
          </a:prstGeom>
          <a:noFill/>
          <a:ln>
            <a:noFill/>
          </a:ln>
        </p:spPr>
        <p:txBody>
          <a:bodyPr lIns="182875" tIns="0" rIns="457200" bIns="0" anchor="t" anchorCtr="0">
            <a:noAutofit/>
          </a:bodyPr>
          <a:lstStyle/>
          <a:p>
            <a:pPr marL="287337" marR="0" lvl="1" indent="-287337" algn="l" rtl="0">
              <a:lnSpc>
                <a:spcPct val="100000"/>
              </a:lnSpc>
              <a:spcBef>
                <a:spcPts val="1000"/>
              </a:spcBef>
              <a:spcAft>
                <a:spcPts val="0"/>
              </a:spcAft>
              <a:buClr>
                <a:schemeClr val="accent1"/>
              </a:buClr>
              <a:buSzPct val="100000"/>
              <a:buFont typeface="Arial"/>
              <a:buChar char="•"/>
            </a:pPr>
            <a:r>
              <a:rPr lang="en-US"/>
              <a:t>Giving levels</a:t>
            </a:r>
          </a:p>
          <a:p>
            <a:pPr marL="576262" marR="0" lvl="2" algn="l" rtl="0">
              <a:lnSpc>
                <a:spcPct val="100000"/>
              </a:lnSpc>
              <a:spcBef>
                <a:spcPts val="1000"/>
              </a:spcBef>
              <a:spcAft>
                <a:spcPts val="0"/>
              </a:spcAft>
              <a:buSzPct val="100000"/>
            </a:pPr>
            <a:r>
              <a:rPr lang="en-US" sz="1400"/>
              <a:t>Tocqueville</a:t>
            </a:r>
          </a:p>
          <a:p>
            <a:pPr marL="576262" marR="0" lvl="2" algn="l" rtl="0">
              <a:lnSpc>
                <a:spcPct val="100000"/>
              </a:lnSpc>
              <a:spcBef>
                <a:spcPts val="1000"/>
              </a:spcBef>
              <a:spcAft>
                <a:spcPts val="0"/>
              </a:spcAft>
              <a:buSzPct val="100000"/>
            </a:pPr>
            <a:r>
              <a:rPr lang="en-US" sz="1400"/>
              <a:t>Leadership Society</a:t>
            </a:r>
          </a:p>
          <a:p>
            <a:pPr marL="576262" marR="0" lvl="2" algn="l" rtl="0">
              <a:lnSpc>
                <a:spcPct val="100000"/>
              </a:lnSpc>
              <a:spcBef>
                <a:spcPts val="1000"/>
              </a:spcBef>
              <a:spcAft>
                <a:spcPts val="0"/>
              </a:spcAft>
              <a:buSzPct val="100000"/>
            </a:pPr>
            <a:r>
              <a:rPr lang="en-US" sz="1400"/>
              <a:t>Women’s Leadership Council</a:t>
            </a:r>
          </a:p>
          <a:p>
            <a:pPr marL="287337" marR="0" lvl="1" algn="l" rtl="0">
              <a:lnSpc>
                <a:spcPct val="100000"/>
              </a:lnSpc>
              <a:spcBef>
                <a:spcPts val="1000"/>
              </a:spcBef>
              <a:spcAft>
                <a:spcPts val="0"/>
              </a:spcAft>
              <a:buClr>
                <a:schemeClr val="accent1"/>
              </a:buClr>
              <a:buSzPct val="100000"/>
              <a:buFont typeface="Arial"/>
              <a:buChar char="•"/>
            </a:pPr>
            <a:r>
              <a:rPr lang="en-US"/>
              <a:t>Demographics</a:t>
            </a:r>
          </a:p>
          <a:p>
            <a:pPr marL="287337" marR="0" lvl="1" algn="l" rtl="0">
              <a:lnSpc>
                <a:spcPct val="100000"/>
              </a:lnSpc>
              <a:spcBef>
                <a:spcPts val="1000"/>
              </a:spcBef>
              <a:spcAft>
                <a:spcPts val="0"/>
              </a:spcAft>
              <a:buClr>
                <a:schemeClr val="accent1"/>
              </a:buClr>
              <a:buSzPct val="100000"/>
              <a:buFont typeface="Arial"/>
              <a:buChar char="•"/>
            </a:pPr>
            <a:r>
              <a:rPr lang="en-US"/>
              <a:t>How they donated</a:t>
            </a:r>
          </a:p>
          <a:p>
            <a:pPr marL="576262" marR="0" lvl="2" algn="l" rtl="0">
              <a:lnSpc>
                <a:spcPct val="100000"/>
              </a:lnSpc>
              <a:spcBef>
                <a:spcPts val="1000"/>
              </a:spcBef>
              <a:spcAft>
                <a:spcPts val="0"/>
              </a:spcAft>
              <a:buSzPct val="100000"/>
            </a:pPr>
            <a:r>
              <a:rPr lang="en-US" sz="1400"/>
              <a:t>Online</a:t>
            </a:r>
          </a:p>
          <a:p>
            <a:pPr marL="576262" marR="0" lvl="2" algn="l" rtl="0">
              <a:lnSpc>
                <a:spcPct val="100000"/>
              </a:lnSpc>
              <a:spcBef>
                <a:spcPts val="1000"/>
              </a:spcBef>
              <a:spcAft>
                <a:spcPts val="0"/>
              </a:spcAft>
              <a:buSzPct val="100000"/>
            </a:pPr>
            <a:r>
              <a:rPr lang="en-US" sz="1400"/>
              <a:t>Day of Giving</a:t>
            </a:r>
          </a:p>
          <a:p>
            <a:pPr marL="576262" marR="0" lvl="2" algn="l" rtl="0">
              <a:lnSpc>
                <a:spcPct val="100000"/>
              </a:lnSpc>
              <a:spcBef>
                <a:spcPts val="1000"/>
              </a:spcBef>
              <a:spcAft>
                <a:spcPts val="0"/>
              </a:spcAft>
              <a:buSzPct val="100000"/>
            </a:pPr>
            <a:r>
              <a:rPr lang="en-US" sz="1400"/>
              <a:t>Special Campaign</a:t>
            </a:r>
          </a:p>
          <a:p>
            <a:pPr marL="287337" marR="0" lvl="1" algn="l" rtl="0">
              <a:lnSpc>
                <a:spcPct val="100000"/>
              </a:lnSpc>
              <a:spcBef>
                <a:spcPts val="1000"/>
              </a:spcBef>
              <a:spcAft>
                <a:spcPts val="0"/>
              </a:spcAft>
              <a:buClr>
                <a:schemeClr val="accent1"/>
              </a:buClr>
              <a:buSzPct val="100000"/>
              <a:buFont typeface="Arial"/>
              <a:buChar char="•"/>
            </a:pPr>
            <a:r>
              <a:rPr lang="en-US"/>
              <a:t>Interest Areas</a:t>
            </a:r>
          </a:p>
          <a:p>
            <a:pPr marL="576262" marR="0" lvl="2" algn="l" rtl="0">
              <a:lnSpc>
                <a:spcPct val="100000"/>
              </a:lnSpc>
              <a:spcBef>
                <a:spcPts val="1000"/>
              </a:spcBef>
              <a:spcAft>
                <a:spcPts val="0"/>
              </a:spcAft>
              <a:buSzPct val="100000"/>
            </a:pPr>
            <a:r>
              <a:rPr lang="en-US" sz="1400"/>
              <a:t>Issue surveys attached to Thank You email and ask a few simple market research questions to get to know your donors better. Use this information to further personalize your messages. </a:t>
            </a:r>
          </a:p>
          <a:p>
            <a:pPr marL="914400" marR="0" lvl="0" indent="0" algn="l" rtl="0">
              <a:lnSpc>
                <a:spcPct val="100000"/>
              </a:lnSpc>
              <a:spcBef>
                <a:spcPts val="1000"/>
              </a:spcBef>
              <a:spcAft>
                <a:spcPts val="0"/>
              </a:spcAft>
              <a:buNone/>
            </a:pPr>
            <a:endParaRPr sz="1400"/>
          </a:p>
          <a:p>
            <a:pPr marL="457200" lvl="0" indent="0" rtl="0">
              <a:spcBef>
                <a:spcPts val="0"/>
              </a:spcBef>
              <a:buNone/>
            </a:pPr>
            <a:endParaRPr/>
          </a:p>
        </p:txBody>
      </p:sp>
      <p:sp>
        <p:nvSpPr>
          <p:cNvPr id="141" name="Shape 141"/>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8</a:t>
            </a:fld>
            <a:endParaRPr lang="en-US" sz="1200" b="1" i="0" u="none" strike="noStrike" cap="none">
              <a:solidFill>
                <a:schemeClr val="dk1"/>
              </a:solidFill>
              <a:latin typeface="Arial"/>
              <a:ea typeface="Arial"/>
              <a:cs typeface="Arial"/>
              <a:sym typeface="Arial"/>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274637" y="274637"/>
            <a:ext cx="8594700" cy="1143000"/>
          </a:xfrm>
          <a:prstGeom prst="rect">
            <a:avLst/>
          </a:prstGeom>
          <a:noFill/>
          <a:ln>
            <a:noFill/>
          </a:ln>
        </p:spPr>
        <p:txBody>
          <a:bodyPr lIns="182875" tIns="182875" rIns="457200" bIns="0" anchor="t" anchorCtr="0">
            <a:noAutofit/>
          </a:bodyPr>
          <a:lstStyle/>
          <a:p>
            <a:pPr marL="0" marR="0" lvl="0" indent="0" algn="l" rtl="0">
              <a:spcBef>
                <a:spcPts val="0"/>
              </a:spcBef>
              <a:spcAft>
                <a:spcPts val="0"/>
              </a:spcAft>
              <a:buSzPct val="25000"/>
              <a:buNone/>
            </a:pPr>
            <a:r>
              <a:rPr lang="en-US"/>
              <a:t>Donor Segmentation</a:t>
            </a:r>
          </a:p>
        </p:txBody>
      </p:sp>
      <p:sp>
        <p:nvSpPr>
          <p:cNvPr id="148" name="Shape 148"/>
          <p:cNvSpPr txBox="1">
            <a:spLocks noGrp="1"/>
          </p:cNvSpPr>
          <p:nvPr>
            <p:ph type="body" idx="1"/>
          </p:nvPr>
        </p:nvSpPr>
        <p:spPr>
          <a:xfrm>
            <a:off x="274650" y="918662"/>
            <a:ext cx="8594700" cy="4395900"/>
          </a:xfrm>
          <a:prstGeom prst="rect">
            <a:avLst/>
          </a:prstGeom>
          <a:noFill/>
          <a:ln>
            <a:noFill/>
          </a:ln>
        </p:spPr>
        <p:txBody>
          <a:bodyPr lIns="182875" tIns="0" rIns="457200" bIns="0" anchor="ctr" anchorCtr="0">
            <a:noAutofit/>
          </a:bodyPr>
          <a:lstStyle/>
          <a:p>
            <a:pPr marL="0" marR="0" lvl="0" indent="0" algn="l" rtl="0">
              <a:spcBef>
                <a:spcPts val="0"/>
              </a:spcBef>
              <a:spcAft>
                <a:spcPts val="0"/>
              </a:spcAft>
              <a:buClr>
                <a:schemeClr val="dk1"/>
              </a:buClr>
              <a:buSzPct val="25000"/>
              <a:buFont typeface="Arial"/>
              <a:buNone/>
            </a:pPr>
            <a:r>
              <a:rPr lang="en-US"/>
              <a:t>It’s ok to have one donor on multiple lists. As you create your content calendar ensure that you are not sending more than one email approx. every two weeks to avoid overwhelming your donors. </a:t>
            </a:r>
          </a:p>
        </p:txBody>
      </p:sp>
      <p:sp>
        <p:nvSpPr>
          <p:cNvPr id="149" name="Shape 149"/>
          <p:cNvSpPr txBox="1">
            <a:spLocks noGrp="1"/>
          </p:cNvSpPr>
          <p:nvPr>
            <p:ph type="sldNum" idx="12"/>
          </p:nvPr>
        </p:nvSpPr>
        <p:spPr>
          <a:xfrm>
            <a:off x="274637" y="6264275"/>
            <a:ext cx="457200" cy="457200"/>
          </a:xfrm>
          <a:prstGeom prst="rect">
            <a:avLst/>
          </a:prstGeom>
          <a:noFill/>
          <a:ln>
            <a:noFill/>
          </a:ln>
        </p:spPr>
        <p:txBody>
          <a:bodyPr lIns="0" tIns="0" rIns="0" bIns="73150" anchor="b" anchorCtr="0">
            <a:noAutofit/>
          </a:bodyPr>
          <a:lstStyle/>
          <a:p>
            <a:pPr marL="0" marR="0" lvl="0" indent="0" algn="l" rtl="0">
              <a:spcBef>
                <a:spcPts val="0"/>
              </a:spcBef>
              <a:spcAft>
                <a:spcPts val="0"/>
              </a:spcAft>
              <a:buSzPct val="25000"/>
              <a:buNone/>
            </a:pPr>
            <a:fld id="{00000000-1234-1234-1234-123412341234}" type="slidenum">
              <a:rPr lang="en-US" sz="1200" b="1" i="0" u="none" strike="noStrike" cap="none">
                <a:solidFill>
                  <a:schemeClr val="dk1"/>
                </a:solidFill>
                <a:latin typeface="Arial"/>
                <a:ea typeface="Arial"/>
                <a:cs typeface="Arial"/>
                <a:sym typeface="Arial"/>
              </a:rPr>
              <a:t>9</a:t>
            </a:fld>
            <a:endParaRPr lang="en-US" sz="1200" b="1" i="0" u="none" strike="noStrike" cap="none">
              <a:solidFill>
                <a:schemeClr val="dk1"/>
              </a:solidFill>
              <a:latin typeface="Arial"/>
              <a:ea typeface="Arial"/>
              <a:cs typeface="Arial"/>
              <a:sym typeface="Arial"/>
            </a:endParaRPr>
          </a:p>
        </p:txBody>
      </p:sp>
    </p:spTree>
  </p:cSld>
  <p:clrMapOvr>
    <a:masterClrMapping/>
  </p:clrMapOvr>
  <p:transition>
    <p:fade/>
  </p:transition>
</p:sld>
</file>

<file path=ppt/theme/theme1.xml><?xml version="1.0" encoding="utf-8"?>
<a:theme xmlns:a="http://schemas.openxmlformats.org/drawingml/2006/main" name="UW PPT Template 013012Rev">
  <a:themeElements>
    <a:clrScheme name="Custom 25">
      <a:dk1>
        <a:srgbClr val="10167F"/>
      </a:dk1>
      <a:lt1>
        <a:srgbClr val="FFFFFF"/>
      </a:lt1>
      <a:dk2>
        <a:srgbClr val="000000"/>
      </a:dk2>
      <a:lt2>
        <a:srgbClr val="E6D7AA"/>
      </a:lt2>
      <a:accent1>
        <a:srgbClr val="10167F"/>
      </a:accent1>
      <a:accent2>
        <a:srgbClr val="7C81B8"/>
      </a:accent2>
      <a:accent3>
        <a:srgbClr val="FF9600"/>
      </a:accent3>
      <a:accent4>
        <a:srgbClr val="F51E14"/>
      </a:accent4>
      <a:accent5>
        <a:srgbClr val="B4141E"/>
      </a:accent5>
      <a:accent6>
        <a:srgbClr val="00005A"/>
      </a:accent6>
      <a:hlink>
        <a:srgbClr val="10167F"/>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1227</Words>
  <Application>Microsoft Office PowerPoint</Application>
  <PresentationFormat>On-screen Show (4:3)</PresentationFormat>
  <Paragraphs>117</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UW PPT Template 013012Rev</vt:lpstr>
      <vt:lpstr>Engaging Donors Online</vt:lpstr>
      <vt:lpstr>Agenda</vt:lpstr>
      <vt:lpstr>Website Optimization  65% of Millennials prefer to learn about your nonprofit from your website. </vt:lpstr>
      <vt:lpstr>Become Mobile Friendly  60% of all online traffic comes from tablets and mobile phones A cell phone is one of the most intimate electronics people own </vt:lpstr>
      <vt:lpstr>Social Media  67% of Millennials have interacted with a nonprofit on Facebook.  87% of Millennials follow a nonprofit on Twitter. </vt:lpstr>
      <vt:lpstr>Best Practices: Sharing Your Story  </vt:lpstr>
      <vt:lpstr>Email Marketing  47% of Millennials prefer to obtain information about nonprofits via email.</vt:lpstr>
      <vt:lpstr>Donor Segmentation  </vt:lpstr>
      <vt:lpstr>Donor Segmentation</vt:lpstr>
      <vt:lpstr>Days of Giving  The best way to turn a first time donor into a recurring donor is to give them multiple opportunities to donate throughout the year. </vt:lpstr>
      <vt:lpstr>Peer to Peer Fundraising</vt:lpstr>
      <vt:lpstr>First Steps After Receiving Online Donation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Engaging Donors Online</dc:title>
  <dc:creator>Maggie Livelsberger</dc:creator>
  <cp:lastModifiedBy>Maggie Livelsberger</cp:lastModifiedBy>
  <cp:revision>1</cp:revision>
  <dcterms:modified xsi:type="dcterms:W3CDTF">2016-06-20T18:32:50Z</dcterms:modified>
</cp:coreProperties>
</file>