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314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AA"/>
    <a:srgbClr val="F0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8" autoAdjust="0"/>
    <p:restoredTop sz="86385" autoAdjust="0"/>
  </p:normalViewPr>
  <p:slideViewPr>
    <p:cSldViewPr snapToGrid="0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D5E86643-0143-4FED-8EDD-60AD789D1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7C641B6-6095-4509-98F9-987166FA5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" sz="1200" i="1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pitchFamily="-106" charset="-128"/>
            </a:endParaRPr>
          </a:p>
          <a:p>
            <a:endParaRPr lang="en-US" dirty="0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7010" indent="-29115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4630" indent="-2329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30484" indent="-2329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96336" indent="-2329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62188" indent="-2329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28040" indent="-2329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93892" indent="-2329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59745" indent="-2329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4DD10456-BB62-4B3A-BA41-1D37F3D5A533}" type="slidenum">
              <a:rPr lang="en-US" sz="1200">
                <a:latin typeface="Times New Roman" pitchFamily="-64" charset="0"/>
              </a:rPr>
              <a:pPr eaLnBrk="1" hangingPunct="1"/>
              <a:t>1</a:t>
            </a:fld>
            <a:endParaRPr lang="en-US" sz="1200" dirty="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7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PANO Budget Impasse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Survery</a:t>
            </a:r>
            <a:r>
              <a:rPr lang="en-US" baseline="0" dirty="0" smtClean="0"/>
              <a:t>, UWP budget letter, 2-1-1 materials, early childhood education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to add conference materials, link to videos,</a:t>
            </a:r>
            <a:r>
              <a:rPr lang="en-US" baseline="0" dirty="0" smtClean="0"/>
              <a:t> program,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7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 director, BOD list, Campaign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3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 documents</a:t>
            </a:r>
            <a:r>
              <a:rPr lang="en-US" baseline="0" dirty="0" smtClean="0"/>
              <a:t> that can be utilized as templates for business duties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92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 information on MFT, 2-1-1</a:t>
            </a:r>
            <a:r>
              <a:rPr lang="en-US" baseline="0" dirty="0" smtClean="0"/>
              <a:t> Day, EITC Awareness Day, PA Senate and House Twitter handles, Media contacts (split into regions)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7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website will be available for all member</a:t>
            </a:r>
            <a:r>
              <a:rPr lang="en-US" baseline="0" dirty="0" smtClean="0"/>
              <a:t> CPOs and others if United Ways would like to add additional users.  </a:t>
            </a:r>
          </a:p>
          <a:p>
            <a:r>
              <a:rPr lang="en-US" baseline="0" dirty="0" smtClean="0"/>
              <a:t>Website was designed so our members can access various information. </a:t>
            </a:r>
          </a:p>
          <a:p>
            <a:r>
              <a:rPr lang="en-US" baseline="0" dirty="0" smtClean="0"/>
              <a:t>The information placed on the website will be updated regularly by UWP’s staff as information changes.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1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sign in go to the bottom</a:t>
            </a:r>
            <a:r>
              <a:rPr lang="en-US" baseline="0" dirty="0" smtClean="0"/>
              <a:t> of the UWP website and click login.  There you can put in your email address and say forgot password to get a new password set up.  Once logged in, please go to the about us tab and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an outline of the bills UWP is currently tracking.  You can also see which bills have moved where in the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5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“community strengthening” you will find various</a:t>
            </a:r>
            <a:r>
              <a:rPr lang="en-US" baseline="0" dirty="0" smtClean="0"/>
              <a:t> documents on 2-1-1 advocacy.  There is a one-page overview of 2-1-1, current talking points on UWP’s advocacy asks for 2-1-1 funding from the state, the 2-1-1 regional map (very useful for legislators), 2-1-1 national map (shows how much of the country is covered by 2-1-1), PA 2-1-1 2015 statistics (top needs, top call areas), social media messaging (sample Twitter, Facebook, and Email posts), and a copy of the 2-1-1 sign-on letter (over 300 signatures!)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9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for Pre-K</a:t>
            </a:r>
            <a:r>
              <a:rPr lang="en-US" baseline="0" dirty="0" smtClean="0"/>
              <a:t> report, Case for Pre-K County Level data, sign-on budget letter ask for an investment in increased funding for Pre-k (delivered)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r>
              <a:rPr lang="en-US" baseline="0" dirty="0" smtClean="0"/>
              <a:t> letter for human relations inclusions act for LGBT community.  Main points, links to bills, and letter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3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letter delivered outlining UWP’s budget</a:t>
            </a:r>
            <a:r>
              <a:rPr lang="en-US" baseline="0" dirty="0" smtClean="0"/>
              <a:t> priorities for 2016-17FY, Pay day lending information, clean slate legislation.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2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Numerous documents for</a:t>
            </a:r>
            <a:r>
              <a:rPr lang="en-US" baseline="0" dirty="0" smtClean="0"/>
              <a:t> easy access to legislators and legislative contacts.  Emails, mailing labels, lists,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020327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F07-587D-4E14-83FD-2AB33AADB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73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5CC-9A4F-4D98-B297-9FC8305D6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208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419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570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308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5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6A34-D18C-448D-9E59-F06A322BE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46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B00A-8196-4375-A4E7-1A56BC9D6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9599-DF18-4B77-85EB-D20A99C78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904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D83-C11D-41D9-B78B-1A202BADA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3240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rgbClr val="E6D7A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31838" y="626427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-106" charset="-128"/>
              </a:defRPr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a typeface="ＭＳ Ｐゴシック" pitchFamily="-106" charset="-128"/>
              </a:defRPr>
            </a:lvl1pPr>
          </a:lstStyle>
          <a:p>
            <a:pPr>
              <a:defRPr/>
            </a:pPr>
            <a:fld id="{2C09C86F-8D69-4C46-8846-6858F22C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16" descr="uw_rgb_ful_h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235700"/>
            <a:ext cx="9429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536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b="1" dirty="0" smtClean="0"/>
              <a:t>Give. </a:t>
            </a:r>
            <a:r>
              <a:rPr lang="en-US" sz="3200" b="1" dirty="0" smtClean="0">
                <a:solidFill>
                  <a:srgbClr val="FF0000"/>
                </a:solidFill>
              </a:rPr>
              <a:t>Advocate. </a:t>
            </a:r>
            <a:r>
              <a:rPr lang="en-US" sz="3200" b="1" dirty="0" smtClean="0"/>
              <a:t>Volunteer. </a:t>
            </a:r>
          </a:p>
          <a:p>
            <a:r>
              <a:rPr lang="en-US" sz="3200" b="1" dirty="0" smtClean="0"/>
              <a:t>UWP Member Updates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			</a:t>
            </a:r>
            <a:r>
              <a:rPr lang="en-US" sz="3200" i="1" dirty="0"/>
              <a:t> </a:t>
            </a:r>
            <a:endParaRPr lang="en-US" sz="3200" b="1" dirty="0" smtClean="0">
              <a:latin typeface="+mj-lt"/>
            </a:endParaRPr>
          </a:p>
          <a:p>
            <a:endParaRPr lang="en-US" sz="3200" b="1" dirty="0">
              <a:latin typeface="+mj-lt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61887C88-3AC7-4FDD-9857-F6BE626D5C2D}" type="datetime4">
              <a:rPr lang="en-US" sz="1000" smtClean="0"/>
              <a:pPr eaLnBrk="1" hangingPunct="1"/>
              <a:t>June 13, 2016</a:t>
            </a:fld>
            <a:endParaRPr lang="en-US" sz="1000" dirty="0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4A19BDC4-D6A3-44E3-A8C4-451009232F95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State Budget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899410"/>
            <a:ext cx="8594724" cy="50854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786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Conference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89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General Member Information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914400"/>
            <a:ext cx="8594724" cy="5070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94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Knowledge Cafe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989352"/>
            <a:ext cx="8594724" cy="49955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3869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Marketing Materials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899410"/>
            <a:ext cx="8594724" cy="50854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55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“Member Only” Section on UWP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 by member CPOs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Ability to find up-to-date information easily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Communications from UWP staff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071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“Members Only” Section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8" y="914400"/>
            <a:ext cx="8594725" cy="5070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6294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“Members Only” Section: Advocacy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944380"/>
            <a:ext cx="8594724" cy="50404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7184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77800"/>
            <a:ext cx="8594725" cy="1143000"/>
          </a:xfrm>
        </p:spPr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Community Strengthening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1019332"/>
            <a:ext cx="8594724" cy="49655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705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Education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944380"/>
            <a:ext cx="8594724" cy="50404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773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Health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974362"/>
            <a:ext cx="8594724" cy="50105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16,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3931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Income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884420"/>
            <a:ext cx="8594724" cy="51004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491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“Members Only” Section: </a:t>
            </a:r>
            <a:r>
              <a:rPr lang="en-US" dirty="0" smtClean="0"/>
              <a:t>Legislative Contact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639" y="854440"/>
            <a:ext cx="8594724" cy="51304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A7DA33C-7952-41FD-BE20-050733A75A2D}" type="datetime4">
              <a:rPr lang="en-US" smtClean="0"/>
              <a:pPr>
                <a:defRPr/>
              </a:pPr>
              <a:t>June 13,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E6A34-D18C-448D-9E59-F06A322BE9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42427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ed Way&amp;#x0D;&amp;#x0A;PowerPoint Presentation Template&amp;quot;&quot;/&gt;&lt;property id=&quot;20307&quot; value=&quot;325&quot;/&gt;&lt;/object&gt;&lt;object type=&quot;3&quot; unique_id=&quot;10005&quot;&gt;&lt;property id=&quot;20148&quot; value=&quot;5&quot;/&gt;&lt;property id=&quot;20300&quot; value=&quot;Slide 2 - &amp;quot;United Way&amp;#x0D;&amp;#x0A;PowerPoint Presentation Template&amp;quot;&quot;/&gt;&lt;property id=&quot;20307&quot; value=&quot;326&quot;/&gt;&lt;/object&gt;&lt;object type=&quot;3&quot; unique_id=&quot;10006&quot;&gt;&lt;property id=&quot;20148&quot; value=&quot;5&quot;/&gt;&lt;property id=&quot;20300&quot; value=&quot;Slide 3 - &amp;quot;United Way&amp;#x0D;&amp;#x0A;PowerPoint Presentation Template&amp;quot;&quot;/&gt;&lt;property id=&quot;20307&quot; value=&quot;328&quot;/&gt;&lt;/object&gt;&lt;object type=&quot;3&quot; unique_id=&quot;10007&quot;&gt;&lt;property id=&quot;20148&quot; value=&quot;5&quot;/&gt;&lt;property id=&quot;20300&quot; value=&quot;Slide 4 - &amp;quot;Goals for the common good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United Way&amp;#x0D;&amp;#x0A;PowerPoint Presentation Template&amp;#x0D;&amp;#x0A;&amp;quot;&quot;/&gt;&lt;property id=&quot;20307&quot; value=&quot;332&quot;/&gt;&lt;/object&gt;&lt;object type=&quot;3&quot; unique_id=&quot;10009&quot;&gt;&lt;property id=&quot;20148&quot; value=&quot;5&quot;/&gt;&lt;property id=&quot;20300&quot; value=&quot;Slide 6 - &amp;quot;Agenda&amp;quot;&quot;/&gt;&lt;property id=&quot;20307&quot; value=&quot;314&quot;/&gt;&lt;/object&gt;&lt;object type=&quot;3&quot; unique_id=&quot;10010&quot;&gt;&lt;property id=&quot;20148&quot; value=&quot;5&quot;/&gt;&lt;property id=&quot;20300&quot; value=&quot;Slide 7 - &amp;quot;General content slides&amp;quot;&quot;/&gt;&lt;property id=&quot;20307&quot; value=&quot;316&quot;/&gt;&lt;/object&gt;&lt;object type=&quot;3&quot; unique_id=&quot;10011&quot;&gt;&lt;property id=&quot;20148&quot; value=&quot;5&quot;/&gt;&lt;property id=&quot;20300&quot; value=&quot;Slide 8 - &amp;quot;Agenda slide&amp;quot;&quot;/&gt;&lt;property id=&quot;20307&quot; value=&quot;335&quot;/&gt;&lt;/object&gt;&lt;object type=&quot;3&quot; unique_id=&quot;10012&quot;&gt;&lt;property id=&quot;20148&quot; value=&quot;5&quot;/&gt;&lt;property id=&quot;20300&quot; value=&quot;Slide 9 - &amp;quot;Statements and quotes&amp;quot;&quot;/&gt;&lt;property id=&quot;20307&quot; value=&quot;333&quot;/&gt;&lt;/object&gt;&lt;object type=&quot;3&quot; unique_id=&quot;10013&quot;&gt;&lt;property id=&quot;20148&quot; value=&quot;5&quot;/&gt;&lt;property id=&quot;20300&quot; value=&quot;Slide 10 - &amp;quot;Statements and quotes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Agenda slide&amp;quot;&quot;/&gt;&lt;property id=&quot;20307&quot; value=&quot;320&quot;/&gt;&lt;/object&gt;&lt;object type=&quot;3&quot; unique_id=&quot;10015&quot;&gt;&lt;property id=&quot;20148&quot; value=&quot;5&quot;/&gt;&lt;property id=&quot;20300&quot; value=&quot;Slide 12 - &amp;quot;Columns&amp;quot;&quot;/&gt;&lt;property id=&quot;20307&quot; value=&quot;319&quot;/&gt;&lt;/object&gt;&lt;object type=&quot;3&quot; unique_id=&quot;10016&quot;&gt;&lt;property id=&quot;20148&quot; value=&quot;5&quot;/&gt;&lt;property id=&quot;20300&quot; value=&quot;Slide 13 - &amp;quot;Columns&amp;quot;&quot;/&gt;&lt;property id=&quot;20307&quot; value=&quot;337&quot;/&gt;&lt;/object&gt;&lt;object type=&quot;3&quot; unique_id=&quot;10017&quot;&gt;&lt;property id=&quot;20148&quot; value=&quot;5&quot;/&gt;&lt;property id=&quot;20300&quot; value=&quot;Slide 14 - &amp;quot;Agenda slide&amp;quot;&quot;/&gt;&lt;property id=&quot;20307&quot; value=&quot;336&quot;/&gt;&lt;/object&gt;&lt;object type=&quot;3&quot; unique_id=&quot;10018&quot;&gt;&lt;property id=&quot;20148&quot; value=&quot;5&quot;/&gt;&lt;property id=&quot;20300&quot; value=&quot;Slide 15 - &amp;quot;Tables, charts and graphics&amp;quot;&quot;/&gt;&lt;property id=&quot;20307&quot; value=&quot;312&quot;/&gt;&lt;/object&gt;&lt;object type=&quot;3&quot; unique_id=&quot;10019&quot;&gt;&lt;property id=&quot;20148&quot; value=&quot;5&quot;/&gt;&lt;property id=&quot;20300&quot; value=&quot;Slide 16 - &amp;quot;Table example&amp;quot;&quot;/&gt;&lt;property id=&quot;20307&quot; value=&quot;322&quot;/&gt;&lt;/object&gt;&lt;object type=&quot;3&quot; unique_id=&quot;10020&quot;&gt;&lt;property id=&quot;20148&quot; value=&quot;5&quot;/&gt;&lt;property id=&quot;20300&quot; value=&quot;Slide 17 - &amp;quot;Chart example – this example shows a heading over two lines&amp;quot;&quot;/&gt;&lt;property id=&quot;20307&quot; value=&quot;324&quot;/&gt;&lt;/object&gt;&lt;object type=&quot;3&quot; unique_id=&quot;10021&quot;&gt;&lt;property id=&quot;20148&quot; value=&quot;5&quot;/&gt;&lt;property id=&quot;20300&quot; value=&quot;Slide 18 - &amp;quot;Graphic example&amp;quot;&quot;/&gt;&lt;property id=&quot;20307&quot; value=&quot;323&quot;/&gt;&lt;/object&gt;&lt;object type=&quot;3&quot; unique_id=&quot;10022&quot;&gt;&lt;property id=&quot;20148&quot; value=&quot;5&quot;/&gt;&lt;property id=&quot;20300&quot; value=&quot;Slide 19 - &amp;quot;Thank you&amp;quot;&quot;/&gt;&lt;property id=&quot;20307&quot; value=&quot;306&quot;/&gt;&lt;/object&gt;&lt;object type=&quot;3&quot; unique_id=&quot;10023&quot;&gt;&lt;property id=&quot;20148&quot; value=&quot;5&quot;/&gt;&lt;property id=&quot;20300&quot; value=&quot;Slide 20 - &amp;quot;Agenda&amp;quot;&quot;/&gt;&lt;property id=&quot;20307&quot; value=&quot;338&quot;/&gt;&lt;/object&gt;&lt;object type=&quot;3&quot; unique_id=&quot;10024&quot;&gt;&lt;property id=&quot;20148&quot; value=&quot;5&quot;/&gt;&lt;property id=&quot;20300&quot; value=&quot;Slide 21 - &amp;quot;General content slides&amp;quot;&quot;/&gt;&lt;property id=&quot;20307&quot; value=&quot;339&quot;/&gt;&lt;/object&gt;&lt;object type=&quot;3&quot; unique_id=&quot;10025&quot;&gt;&lt;property id=&quot;20148&quot; value=&quot;5&quot;/&gt;&lt;property id=&quot;20300&quot; value=&quot;Slide 22 - &amp;quot;Agenda slide&amp;quot;&quot;/&gt;&lt;property id=&quot;20307&quot; value=&quot;340&quot;/&gt;&lt;/object&gt;&lt;object type=&quot;3&quot; unique_id=&quot;10026&quot;&gt;&lt;property id=&quot;20148&quot; value=&quot;5&quot;/&gt;&lt;property id=&quot;20300&quot; value=&quot;Slide 23 - &amp;quot;Statements and quotes&amp;quot;&quot;/&gt;&lt;property id=&quot;20307&quot; value=&quot;341&quot;/&gt;&lt;/object&gt;&lt;object type=&quot;3&quot; unique_id=&quot;10027&quot;&gt;&lt;property id=&quot;20148&quot; value=&quot;5&quot;/&gt;&lt;property id=&quot;20300&quot; value=&quot;Slide 24 - &amp;quot;Statements and quotes&amp;quot;&quot;/&gt;&lt;property id=&quot;20307&quot; value=&quot;342&quot;/&gt;&lt;/object&gt;&lt;object type=&quot;3&quot; unique_id=&quot;10028&quot;&gt;&lt;property id=&quot;20148&quot; value=&quot;5&quot;/&gt;&lt;property id=&quot;20300&quot; value=&quot;Slide 25 - &amp;quot;Agenda slide&amp;quot;&quot;/&gt;&lt;property id=&quot;20307&quot; value=&quot;343&quot;/&gt;&lt;/object&gt;&lt;object type=&quot;3&quot; unique_id=&quot;10029&quot;&gt;&lt;property id=&quot;20148&quot; value=&quot;5&quot;/&gt;&lt;property id=&quot;20300&quot; value=&quot;Slide 26 - &amp;quot;Columns&amp;quot;&quot;/&gt;&lt;property id=&quot;20307&quot; value=&quot;344&quot;/&gt;&lt;/object&gt;&lt;object type=&quot;3&quot; unique_id=&quot;10030&quot;&gt;&lt;property id=&quot;20148&quot; value=&quot;5&quot;/&gt;&lt;property id=&quot;20300&quot; value=&quot;Slide 27 - &amp;quot;Columns&amp;quot;&quot;/&gt;&lt;property id=&quot;20307&quot; value=&quot;345&quot;/&gt;&lt;/object&gt;&lt;object type=&quot;3&quot; unique_id=&quot;10031&quot;&gt;&lt;property id=&quot;20148&quot; value=&quot;5&quot;/&gt;&lt;property id=&quot;20300&quot; value=&quot;Slide 28 - &amp;quot;Agenda slide&amp;quot;&quot;/&gt;&lt;property id=&quot;20307&quot; value=&quot;346&quot;/&gt;&lt;/object&gt;&lt;object type=&quot;3&quot; unique_id=&quot;10032&quot;&gt;&lt;property id=&quot;20148&quot; value=&quot;5&quot;/&gt;&lt;property id=&quot;20300&quot; value=&quot;Slide 29 - &amp;quot;Tables, charts and graphics&amp;quot;&quot;/&gt;&lt;property id=&quot;20307&quot; value=&quot;347&quot;/&gt;&lt;/object&gt;&lt;object type=&quot;3&quot; unique_id=&quot;10033&quot;&gt;&lt;property id=&quot;20148&quot; value=&quot;5&quot;/&gt;&lt;property id=&quot;20300&quot; value=&quot;Slide 30 - &amp;quot;Table example&amp;quot;&quot;/&gt;&lt;property id=&quot;20307&quot; value=&quot;348&quot;/&gt;&lt;/object&gt;&lt;object type=&quot;3&quot; unique_id=&quot;10034&quot;&gt;&lt;property id=&quot;20148&quot; value=&quot;5&quot;/&gt;&lt;property id=&quot;20300&quot; value=&quot;Slide 31 - &amp;quot;Chart example – this example shows a heading over two lines&amp;quot;&quot;/&gt;&lt;property id=&quot;20307&quot; value=&quot;349&quot;/&gt;&lt;/object&gt;&lt;object type=&quot;3&quot; unique_id=&quot;10035&quot;&gt;&lt;property id=&quot;20148&quot; value=&quot;5&quot;/&gt;&lt;property id=&quot;20300&quot; value=&quot;Slide 32 - &amp;quot;Graphic example&amp;quot;&quot;/&gt;&lt;property id=&quot;20307&quot; value=&quot;3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 Point Template Beige Background">
  <a:themeElements>
    <a:clrScheme name="Custom 25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PowerPoin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Beige Background</Template>
  <TotalTime>2264</TotalTime>
  <Words>547</Words>
  <Application>Microsoft Office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Times New Roman</vt:lpstr>
      <vt:lpstr>ヒラギノ角ゴ Pro W3</vt:lpstr>
      <vt:lpstr>Power Point Template Beige Background</vt:lpstr>
      <vt:lpstr>PowerPoint Presentation</vt:lpstr>
      <vt:lpstr>“Member Only” Section on UWP Website </vt:lpstr>
      <vt:lpstr>“Members Only” Section </vt:lpstr>
      <vt:lpstr>“Members Only” Section: Advocacy </vt:lpstr>
      <vt:lpstr>“Members Only” Section: Community Strengthening </vt:lpstr>
      <vt:lpstr>“Members Only” Section: Education </vt:lpstr>
      <vt:lpstr>“Members Only” Section: Health</vt:lpstr>
      <vt:lpstr>“Members Only” Section: Income </vt:lpstr>
      <vt:lpstr>“Members Only” Section: Legislative Contact </vt:lpstr>
      <vt:lpstr>“Members Only” Section: State Budget </vt:lpstr>
      <vt:lpstr>“Members Only” Section: Conference Materials</vt:lpstr>
      <vt:lpstr>“Members Only” Section: General Member Information </vt:lpstr>
      <vt:lpstr>“Members Only” Section: Knowledge Cafe</vt:lpstr>
      <vt:lpstr>“Members Only” Section: Marketing Materials  </vt:lpstr>
    </vt:vector>
  </TitlesOfParts>
  <Company>UWITC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for the common good</dc:title>
  <dc:creator>Sara Mahmood</dc:creator>
  <cp:lastModifiedBy>Maggie Livelsberger</cp:lastModifiedBy>
  <cp:revision>119</cp:revision>
  <cp:lastPrinted>2016-06-07T12:36:45Z</cp:lastPrinted>
  <dcterms:created xsi:type="dcterms:W3CDTF">2012-06-22T13:56:52Z</dcterms:created>
  <dcterms:modified xsi:type="dcterms:W3CDTF">2016-06-13T23:30:40Z</dcterms:modified>
</cp:coreProperties>
</file>