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4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2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6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8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0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DFC8E-6558-4317-AA0D-7C9EA2E80A1B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43011-642D-4860-BCF5-67EA423C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0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heberlein\Desktop\fall_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799"/>
            <a:ext cx="8305800" cy="645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81800" y="6248400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4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heberlein\Desktop\spring_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8382000" cy="632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647659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Spring 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1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Heberlein</dc:creator>
  <cp:lastModifiedBy>Andrea Heberlein</cp:lastModifiedBy>
  <cp:revision>1</cp:revision>
  <dcterms:created xsi:type="dcterms:W3CDTF">2016-06-14T12:43:41Z</dcterms:created>
  <dcterms:modified xsi:type="dcterms:W3CDTF">2016-06-14T12:46:15Z</dcterms:modified>
</cp:coreProperties>
</file>