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notesMasterIdLst>
    <p:notesMasterId r:id="rId11"/>
  </p:notesMasterIdLst>
  <p:handoutMasterIdLst>
    <p:handoutMasterId r:id="rId12"/>
  </p:handoutMasterIdLst>
  <p:sldIdLst>
    <p:sldId id="430" r:id="rId2"/>
    <p:sldId id="432" r:id="rId3"/>
    <p:sldId id="434" r:id="rId4"/>
    <p:sldId id="436" r:id="rId5"/>
    <p:sldId id="438" r:id="rId6"/>
    <p:sldId id="440" r:id="rId7"/>
    <p:sldId id="442" r:id="rId8"/>
    <p:sldId id="444" r:id="rId9"/>
    <p:sldId id="446" r:id="rId10"/>
  </p:sldIdLst>
  <p:sldSz cx="9144000" cy="6858000" type="screen4x3"/>
  <p:notesSz cx="7010400" cy="9296400"/>
  <p:custDataLst>
    <p:tags r:id="rId13"/>
  </p:custDataLst>
  <p:defaultTextStyle>
    <a:defPPr>
      <a:defRPr lang="en-US"/>
    </a:defPPr>
    <a:lvl1pPr algn="l" rtl="0" fontAlgn="base">
      <a:spcBef>
        <a:spcPct val="0"/>
      </a:spcBef>
      <a:spcAft>
        <a:spcPct val="0"/>
      </a:spcAft>
      <a:defRPr sz="2400" kern="1200">
        <a:solidFill>
          <a:schemeClr val="tx1"/>
        </a:solidFill>
        <a:latin typeface="Arial" charset="0"/>
        <a:ea typeface="ＭＳ Ｐゴシック" pitchFamily="-64" charset="-128"/>
        <a:cs typeface="+mn-cs"/>
      </a:defRPr>
    </a:lvl1pPr>
    <a:lvl2pPr marL="457200" algn="l" rtl="0" fontAlgn="base">
      <a:spcBef>
        <a:spcPct val="0"/>
      </a:spcBef>
      <a:spcAft>
        <a:spcPct val="0"/>
      </a:spcAft>
      <a:defRPr sz="2400" kern="1200">
        <a:solidFill>
          <a:schemeClr val="tx1"/>
        </a:solidFill>
        <a:latin typeface="Arial" charset="0"/>
        <a:ea typeface="ＭＳ Ｐゴシック" pitchFamily="-64" charset="-128"/>
        <a:cs typeface="+mn-cs"/>
      </a:defRPr>
    </a:lvl2pPr>
    <a:lvl3pPr marL="914400" algn="l" rtl="0" fontAlgn="base">
      <a:spcBef>
        <a:spcPct val="0"/>
      </a:spcBef>
      <a:spcAft>
        <a:spcPct val="0"/>
      </a:spcAft>
      <a:defRPr sz="2400" kern="1200">
        <a:solidFill>
          <a:schemeClr val="tx1"/>
        </a:solidFill>
        <a:latin typeface="Arial" charset="0"/>
        <a:ea typeface="ＭＳ Ｐゴシック" pitchFamily="-64" charset="-128"/>
        <a:cs typeface="+mn-cs"/>
      </a:defRPr>
    </a:lvl3pPr>
    <a:lvl4pPr marL="1371600" algn="l" rtl="0" fontAlgn="base">
      <a:spcBef>
        <a:spcPct val="0"/>
      </a:spcBef>
      <a:spcAft>
        <a:spcPct val="0"/>
      </a:spcAft>
      <a:defRPr sz="2400" kern="1200">
        <a:solidFill>
          <a:schemeClr val="tx1"/>
        </a:solidFill>
        <a:latin typeface="Arial" charset="0"/>
        <a:ea typeface="ＭＳ Ｐゴシック" pitchFamily="-64" charset="-128"/>
        <a:cs typeface="+mn-cs"/>
      </a:defRPr>
    </a:lvl4pPr>
    <a:lvl5pPr marL="1828800" algn="l" rtl="0" fontAlgn="base">
      <a:spcBef>
        <a:spcPct val="0"/>
      </a:spcBef>
      <a:spcAft>
        <a:spcPct val="0"/>
      </a:spcAft>
      <a:defRPr sz="2400" kern="1200">
        <a:solidFill>
          <a:schemeClr val="tx1"/>
        </a:solidFill>
        <a:latin typeface="Arial" charset="0"/>
        <a:ea typeface="ＭＳ Ｐゴシック" pitchFamily="-64" charset="-128"/>
        <a:cs typeface="+mn-cs"/>
      </a:defRPr>
    </a:lvl5pPr>
    <a:lvl6pPr marL="2286000" algn="l" defTabSz="914400" rtl="0" eaLnBrk="1" latinLnBrk="0" hangingPunct="1">
      <a:defRPr sz="2400" kern="1200">
        <a:solidFill>
          <a:schemeClr val="tx1"/>
        </a:solidFill>
        <a:latin typeface="Arial" charset="0"/>
        <a:ea typeface="ＭＳ Ｐゴシック" pitchFamily="-64" charset="-128"/>
        <a:cs typeface="+mn-cs"/>
      </a:defRPr>
    </a:lvl6pPr>
    <a:lvl7pPr marL="2743200" algn="l" defTabSz="914400" rtl="0" eaLnBrk="1" latinLnBrk="0" hangingPunct="1">
      <a:defRPr sz="2400" kern="1200">
        <a:solidFill>
          <a:schemeClr val="tx1"/>
        </a:solidFill>
        <a:latin typeface="Arial" charset="0"/>
        <a:ea typeface="ＭＳ Ｐゴシック" pitchFamily="-64" charset="-128"/>
        <a:cs typeface="+mn-cs"/>
      </a:defRPr>
    </a:lvl7pPr>
    <a:lvl8pPr marL="3200400" algn="l" defTabSz="914400" rtl="0" eaLnBrk="1" latinLnBrk="0" hangingPunct="1">
      <a:defRPr sz="2400" kern="1200">
        <a:solidFill>
          <a:schemeClr val="tx1"/>
        </a:solidFill>
        <a:latin typeface="Arial" charset="0"/>
        <a:ea typeface="ＭＳ Ｐゴシック" pitchFamily="-64" charset="-128"/>
        <a:cs typeface="+mn-cs"/>
      </a:defRPr>
    </a:lvl8pPr>
    <a:lvl9pPr marL="3657600" algn="l" defTabSz="914400" rtl="0" eaLnBrk="1" latinLnBrk="0" hangingPunct="1">
      <a:defRPr sz="2400" kern="1200">
        <a:solidFill>
          <a:schemeClr val="tx1"/>
        </a:solidFill>
        <a:latin typeface="Arial" charset="0"/>
        <a:ea typeface="ＭＳ Ｐゴシック" pitchFamily="-6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D7AA"/>
    <a:srgbClr val="F0E6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3433" autoAdjust="0"/>
    <p:restoredTop sz="81583" autoAdjust="0"/>
  </p:normalViewPr>
  <p:slideViewPr>
    <p:cSldViewPr snapToGrid="0">
      <p:cViewPr varScale="1">
        <p:scale>
          <a:sx n="44" d="100"/>
          <a:sy n="44" d="100"/>
        </p:scale>
        <p:origin x="42" y="186"/>
      </p:cViewPr>
      <p:guideLst>
        <p:guide orient="horz" pos="2160"/>
        <p:guide pos="2880"/>
      </p:guideLst>
    </p:cSldViewPr>
  </p:slideViewPr>
  <p:outlineViewPr>
    <p:cViewPr>
      <p:scale>
        <a:sx n="33" d="100"/>
        <a:sy n="33" d="100"/>
      </p:scale>
      <p:origin x="48" y="13578"/>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55" d="100"/>
          <a:sy n="55" d="100"/>
        </p:scale>
        <p:origin x="2592"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1"/>
            <a:ext cx="3037840" cy="464820"/>
          </a:xfrm>
          <a:prstGeom prst="rect">
            <a:avLst/>
          </a:prstGeom>
          <a:noFill/>
          <a:ln>
            <a:noFill/>
          </a:ln>
          <a:effectLst/>
          <a:extLst/>
        </p:spPr>
        <p:txBody>
          <a:bodyPr vert="horz" wrap="square" lIns="93170" tIns="46585" rIns="93170" bIns="46585" numCol="1" anchor="t" anchorCtr="0" compatLnSpc="1">
            <a:prstTxWarp prst="textNoShape">
              <a:avLst/>
            </a:prstTxWarp>
          </a:bodyPr>
          <a:lstStyle>
            <a:lvl1pPr>
              <a:defRPr sz="1200">
                <a:latin typeface="Arial" pitchFamily="-84" charset="0"/>
                <a:ea typeface="ＭＳ Ｐゴシック" pitchFamily="-106" charset="-128"/>
                <a:cs typeface="ＭＳ Ｐゴシック" pitchFamily="-106" charset="-128"/>
              </a:defRPr>
            </a:lvl1pPr>
          </a:lstStyle>
          <a:p>
            <a:pPr>
              <a:defRPr/>
            </a:pPr>
            <a:endParaRPr lang="en-US" dirty="0"/>
          </a:p>
        </p:txBody>
      </p:sp>
      <p:sp>
        <p:nvSpPr>
          <p:cNvPr id="69635" name="Rectangle 3"/>
          <p:cNvSpPr>
            <a:spLocks noGrp="1" noChangeArrowheads="1"/>
          </p:cNvSpPr>
          <p:nvPr>
            <p:ph type="dt" sz="quarter" idx="1"/>
          </p:nvPr>
        </p:nvSpPr>
        <p:spPr bwMode="auto">
          <a:xfrm>
            <a:off x="3972560" y="1"/>
            <a:ext cx="3037840" cy="464820"/>
          </a:xfrm>
          <a:prstGeom prst="rect">
            <a:avLst/>
          </a:prstGeom>
          <a:noFill/>
          <a:ln>
            <a:noFill/>
          </a:ln>
          <a:effectLst/>
          <a:extLst/>
        </p:spPr>
        <p:txBody>
          <a:bodyPr vert="horz" wrap="square" lIns="93170" tIns="46585" rIns="93170" bIns="46585" numCol="1" anchor="t" anchorCtr="0" compatLnSpc="1">
            <a:prstTxWarp prst="textNoShape">
              <a:avLst/>
            </a:prstTxWarp>
          </a:bodyPr>
          <a:lstStyle>
            <a:lvl1pPr algn="r">
              <a:defRPr sz="1200">
                <a:latin typeface="Arial" pitchFamily="-84" charset="0"/>
                <a:ea typeface="ＭＳ Ｐゴシック" pitchFamily="-106" charset="-128"/>
                <a:cs typeface="ＭＳ Ｐゴシック" pitchFamily="-106" charset="-128"/>
              </a:defRPr>
            </a:lvl1pPr>
          </a:lstStyle>
          <a:p>
            <a:pPr>
              <a:defRPr/>
            </a:pPr>
            <a:endParaRPr lang="en-US" dirty="0"/>
          </a:p>
        </p:txBody>
      </p:sp>
      <p:sp>
        <p:nvSpPr>
          <p:cNvPr id="69636" name="Rectangle 4"/>
          <p:cNvSpPr>
            <a:spLocks noGrp="1" noChangeArrowheads="1"/>
          </p:cNvSpPr>
          <p:nvPr>
            <p:ph type="ftr" sz="quarter" idx="2"/>
          </p:nvPr>
        </p:nvSpPr>
        <p:spPr bwMode="auto">
          <a:xfrm>
            <a:off x="0" y="8831581"/>
            <a:ext cx="3037840" cy="464820"/>
          </a:xfrm>
          <a:prstGeom prst="rect">
            <a:avLst/>
          </a:prstGeom>
          <a:noFill/>
          <a:ln>
            <a:noFill/>
          </a:ln>
          <a:effectLst/>
          <a:extLst/>
        </p:spPr>
        <p:txBody>
          <a:bodyPr vert="horz" wrap="square" lIns="93170" tIns="46585" rIns="93170" bIns="46585" numCol="1" anchor="b" anchorCtr="0" compatLnSpc="1">
            <a:prstTxWarp prst="textNoShape">
              <a:avLst/>
            </a:prstTxWarp>
          </a:bodyPr>
          <a:lstStyle>
            <a:lvl1pPr>
              <a:defRPr sz="1200">
                <a:latin typeface="Arial" pitchFamily="-84" charset="0"/>
                <a:ea typeface="ＭＳ Ｐゴシック" pitchFamily="-106" charset="-128"/>
                <a:cs typeface="ＭＳ Ｐゴシック" pitchFamily="-106" charset="-128"/>
              </a:defRPr>
            </a:lvl1pPr>
          </a:lstStyle>
          <a:p>
            <a:pPr>
              <a:defRPr/>
            </a:pPr>
            <a:endParaRPr lang="en-US" dirty="0"/>
          </a:p>
        </p:txBody>
      </p:sp>
      <p:sp>
        <p:nvSpPr>
          <p:cNvPr id="69637" name="Rectangle 5"/>
          <p:cNvSpPr>
            <a:spLocks noGrp="1" noChangeArrowheads="1"/>
          </p:cNvSpPr>
          <p:nvPr>
            <p:ph type="sldNum" sz="quarter" idx="3"/>
          </p:nvPr>
        </p:nvSpPr>
        <p:spPr bwMode="auto">
          <a:xfrm>
            <a:off x="3972560" y="8831581"/>
            <a:ext cx="3037840" cy="464820"/>
          </a:xfrm>
          <a:prstGeom prst="rect">
            <a:avLst/>
          </a:prstGeom>
          <a:noFill/>
          <a:ln>
            <a:noFill/>
          </a:ln>
          <a:effectLst/>
          <a:extLst/>
        </p:spPr>
        <p:txBody>
          <a:bodyPr vert="horz" wrap="square" lIns="93170" tIns="46585" rIns="93170" bIns="46585" numCol="1" anchor="b" anchorCtr="0" compatLnSpc="1">
            <a:prstTxWarp prst="textNoShape">
              <a:avLst/>
            </a:prstTxWarp>
          </a:bodyPr>
          <a:lstStyle>
            <a:lvl1pPr algn="r">
              <a:defRPr sz="1200">
                <a:ea typeface="ＭＳ Ｐゴシック" pitchFamily="-106" charset="-128"/>
              </a:defRPr>
            </a:lvl1pPr>
          </a:lstStyle>
          <a:p>
            <a:pPr>
              <a:defRPr/>
            </a:pPr>
            <a:fld id="{D5E86643-0143-4FED-8EDD-60AD789D1383}" type="slidenum">
              <a:rPr lang="en-US"/>
              <a:pPr>
                <a:defRPr/>
              </a:pPr>
              <a:t>‹#›</a:t>
            </a:fld>
            <a:endParaRPr lang="en-US" dirty="0"/>
          </a:p>
        </p:txBody>
      </p:sp>
    </p:spTree>
    <p:extLst>
      <p:ext uri="{BB962C8B-B14F-4D97-AF65-F5344CB8AC3E}">
        <p14:creationId xmlns:p14="http://schemas.microsoft.com/office/powerpoint/2010/main" val="23546880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1"/>
            <a:ext cx="3037840" cy="464820"/>
          </a:xfrm>
          <a:prstGeom prst="rect">
            <a:avLst/>
          </a:prstGeom>
          <a:noFill/>
          <a:ln>
            <a:noFill/>
          </a:ln>
          <a:effectLst/>
          <a:extLst/>
        </p:spPr>
        <p:txBody>
          <a:bodyPr vert="horz" wrap="square" lIns="93170" tIns="46585" rIns="93170" bIns="46585" numCol="1" anchor="t" anchorCtr="0" compatLnSpc="1">
            <a:prstTxWarp prst="textNoShape">
              <a:avLst/>
            </a:prstTxWarp>
          </a:bodyPr>
          <a:lstStyle>
            <a:lvl1pPr>
              <a:defRPr sz="1200">
                <a:latin typeface="Times New Roman" pitchFamily="-84" charset="0"/>
                <a:ea typeface="ＭＳ Ｐゴシック" pitchFamily="-106" charset="-128"/>
                <a:cs typeface="ＭＳ Ｐゴシック" pitchFamily="-106" charset="-128"/>
              </a:defRPr>
            </a:lvl1pPr>
          </a:lstStyle>
          <a:p>
            <a:pPr>
              <a:defRPr/>
            </a:pPr>
            <a:endParaRPr lang="en-US" dirty="0"/>
          </a:p>
        </p:txBody>
      </p:sp>
      <p:sp>
        <p:nvSpPr>
          <p:cNvPr id="4099" name="Rectangle 3"/>
          <p:cNvSpPr>
            <a:spLocks noGrp="1" noChangeArrowheads="1"/>
          </p:cNvSpPr>
          <p:nvPr>
            <p:ph type="dt" idx="1"/>
          </p:nvPr>
        </p:nvSpPr>
        <p:spPr bwMode="auto">
          <a:xfrm>
            <a:off x="3972560" y="1"/>
            <a:ext cx="3037840" cy="464820"/>
          </a:xfrm>
          <a:prstGeom prst="rect">
            <a:avLst/>
          </a:prstGeom>
          <a:noFill/>
          <a:ln>
            <a:noFill/>
          </a:ln>
          <a:effectLst/>
          <a:extLst/>
        </p:spPr>
        <p:txBody>
          <a:bodyPr vert="horz" wrap="square" lIns="93170" tIns="46585" rIns="93170" bIns="46585" numCol="1" anchor="t" anchorCtr="0" compatLnSpc="1">
            <a:prstTxWarp prst="textNoShape">
              <a:avLst/>
            </a:prstTxWarp>
          </a:bodyPr>
          <a:lstStyle>
            <a:lvl1pPr algn="r">
              <a:defRPr sz="1200">
                <a:latin typeface="Times New Roman" pitchFamily="-84" charset="0"/>
                <a:ea typeface="ＭＳ Ｐゴシック" pitchFamily="-106" charset="-128"/>
                <a:cs typeface="ＭＳ Ｐゴシック" pitchFamily="-106" charset="-128"/>
              </a:defRPr>
            </a:lvl1pPr>
          </a:lstStyle>
          <a:p>
            <a:pPr>
              <a:defRPr/>
            </a:pPr>
            <a:endParaRPr lang="en-US" dirty="0"/>
          </a:p>
        </p:txBody>
      </p:sp>
      <p:sp>
        <p:nvSpPr>
          <p:cNvPr id="4096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34720" y="4415791"/>
            <a:ext cx="5140960" cy="4183380"/>
          </a:xfrm>
          <a:prstGeom prst="rect">
            <a:avLst/>
          </a:prstGeom>
          <a:noFill/>
          <a:ln>
            <a:noFill/>
          </a:ln>
          <a:effectLst/>
          <a:extLst/>
        </p:spPr>
        <p:txBody>
          <a:bodyPr vert="horz" wrap="square" lIns="93170" tIns="46585" rIns="93170" bIns="4658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831581"/>
            <a:ext cx="3037840" cy="464820"/>
          </a:xfrm>
          <a:prstGeom prst="rect">
            <a:avLst/>
          </a:prstGeom>
          <a:noFill/>
          <a:ln>
            <a:noFill/>
          </a:ln>
          <a:effectLst/>
          <a:extLst/>
        </p:spPr>
        <p:txBody>
          <a:bodyPr vert="horz" wrap="square" lIns="93170" tIns="46585" rIns="93170" bIns="46585" numCol="1" anchor="b" anchorCtr="0" compatLnSpc="1">
            <a:prstTxWarp prst="textNoShape">
              <a:avLst/>
            </a:prstTxWarp>
          </a:bodyPr>
          <a:lstStyle>
            <a:lvl1pPr>
              <a:defRPr sz="1200">
                <a:latin typeface="Times New Roman" pitchFamily="-84" charset="0"/>
                <a:ea typeface="ＭＳ Ｐゴシック" pitchFamily="-106" charset="-128"/>
                <a:cs typeface="ＭＳ Ｐゴシック" pitchFamily="-106" charset="-128"/>
              </a:defRPr>
            </a:lvl1pPr>
          </a:lstStyle>
          <a:p>
            <a:pPr>
              <a:defRPr/>
            </a:pPr>
            <a:endParaRPr lang="en-US" dirty="0"/>
          </a:p>
        </p:txBody>
      </p:sp>
      <p:sp>
        <p:nvSpPr>
          <p:cNvPr id="4103" name="Rectangle 7"/>
          <p:cNvSpPr>
            <a:spLocks noGrp="1" noChangeArrowheads="1"/>
          </p:cNvSpPr>
          <p:nvPr>
            <p:ph type="sldNum" sz="quarter" idx="5"/>
          </p:nvPr>
        </p:nvSpPr>
        <p:spPr bwMode="auto">
          <a:xfrm>
            <a:off x="3972560" y="8831581"/>
            <a:ext cx="3037840" cy="464820"/>
          </a:xfrm>
          <a:prstGeom prst="rect">
            <a:avLst/>
          </a:prstGeom>
          <a:noFill/>
          <a:ln>
            <a:noFill/>
          </a:ln>
          <a:effectLst/>
          <a:extLst/>
        </p:spPr>
        <p:txBody>
          <a:bodyPr vert="horz" wrap="square" lIns="93170" tIns="46585" rIns="93170" bIns="46585" numCol="1" anchor="b" anchorCtr="0" compatLnSpc="1">
            <a:prstTxWarp prst="textNoShape">
              <a:avLst/>
            </a:prstTxWarp>
          </a:bodyPr>
          <a:lstStyle>
            <a:lvl1pPr algn="r">
              <a:defRPr sz="1200">
                <a:latin typeface="Times New Roman" pitchFamily="-84" charset="0"/>
                <a:ea typeface="ＭＳ Ｐゴシック" pitchFamily="-106" charset="-128"/>
              </a:defRPr>
            </a:lvl1pPr>
          </a:lstStyle>
          <a:p>
            <a:pPr>
              <a:defRPr/>
            </a:pPr>
            <a:fld id="{D7C641B6-6095-4509-98F9-987166FA583F}" type="slidenum">
              <a:rPr lang="en-US"/>
              <a:pPr>
                <a:defRPr/>
              </a:pPr>
              <a:t>‹#›</a:t>
            </a:fld>
            <a:endParaRPr lang="en-US" dirty="0"/>
          </a:p>
        </p:txBody>
      </p:sp>
    </p:spTree>
    <p:extLst>
      <p:ext uri="{BB962C8B-B14F-4D97-AF65-F5344CB8AC3E}">
        <p14:creationId xmlns:p14="http://schemas.microsoft.com/office/powerpoint/2010/main" val="33292781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charset="0"/>
        <a:cs typeface="ＭＳ Ｐゴシック" pitchFamily="-106"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ヒラギノ角ゴ Pro W3" pitchFamily="-84"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ヒラギノ角ゴ Pro W3" pitchFamily="-84"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ヒラギノ角ゴ Pro W3" pitchFamily="-8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 sz="1200" i="1" kern="1200" dirty="0" smtClean="0">
              <a:solidFill>
                <a:schemeClr val="tx1"/>
              </a:solidFill>
              <a:latin typeface="Times New Roman" charset="0"/>
              <a:ea typeface="ＭＳ Ｐゴシック" charset="0"/>
              <a:cs typeface="ＭＳ Ｐゴシック" pitchFamily="-106" charset="-128"/>
            </a:endParaRPr>
          </a:p>
          <a:p>
            <a:endParaRPr lang="en-US" dirty="0" smtClean="0">
              <a:latin typeface="Times New Roman" pitchFamily="-64" charset="0"/>
              <a:ea typeface="ＭＳ Ｐゴシック" pitchFamily="-64" charset="-128"/>
            </a:endParaRPr>
          </a:p>
        </p:txBody>
      </p:sp>
      <p:sp>
        <p:nvSpPr>
          <p:cNvPr id="47108" name="Slide Number Placeholder 3"/>
          <p:cNvSpPr>
            <a:spLocks noGrp="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64" charset="-128"/>
              </a:defRPr>
            </a:lvl1pPr>
            <a:lvl2pPr marL="757010" indent="-291158" eaLnBrk="0" hangingPunct="0">
              <a:defRPr sz="2400">
                <a:solidFill>
                  <a:schemeClr val="tx1"/>
                </a:solidFill>
                <a:latin typeface="Arial" charset="0"/>
                <a:ea typeface="ＭＳ Ｐゴシック" pitchFamily="-64" charset="-128"/>
              </a:defRPr>
            </a:lvl2pPr>
            <a:lvl3pPr marL="1164630" indent="-232926" eaLnBrk="0" hangingPunct="0">
              <a:defRPr sz="2400">
                <a:solidFill>
                  <a:schemeClr val="tx1"/>
                </a:solidFill>
                <a:latin typeface="Arial" charset="0"/>
                <a:ea typeface="ＭＳ Ｐゴシック" pitchFamily="-64" charset="-128"/>
              </a:defRPr>
            </a:lvl3pPr>
            <a:lvl4pPr marL="1630484" indent="-232926" eaLnBrk="0" hangingPunct="0">
              <a:defRPr sz="2400">
                <a:solidFill>
                  <a:schemeClr val="tx1"/>
                </a:solidFill>
                <a:latin typeface="Arial" charset="0"/>
                <a:ea typeface="ＭＳ Ｐゴシック" pitchFamily="-64" charset="-128"/>
              </a:defRPr>
            </a:lvl4pPr>
            <a:lvl5pPr marL="2096336" indent="-232926" eaLnBrk="0" hangingPunct="0">
              <a:defRPr sz="2400">
                <a:solidFill>
                  <a:schemeClr val="tx1"/>
                </a:solidFill>
                <a:latin typeface="Arial" charset="0"/>
                <a:ea typeface="ＭＳ Ｐゴシック" pitchFamily="-64" charset="-128"/>
              </a:defRPr>
            </a:lvl5pPr>
            <a:lvl6pPr marL="2562188" indent="-232926" eaLnBrk="0" fontAlgn="base" hangingPunct="0">
              <a:spcBef>
                <a:spcPct val="0"/>
              </a:spcBef>
              <a:spcAft>
                <a:spcPct val="0"/>
              </a:spcAft>
              <a:defRPr sz="2400">
                <a:solidFill>
                  <a:schemeClr val="tx1"/>
                </a:solidFill>
                <a:latin typeface="Arial" charset="0"/>
                <a:ea typeface="ＭＳ Ｐゴシック" pitchFamily="-64" charset="-128"/>
              </a:defRPr>
            </a:lvl6pPr>
            <a:lvl7pPr marL="3028040" indent="-232926" eaLnBrk="0" fontAlgn="base" hangingPunct="0">
              <a:spcBef>
                <a:spcPct val="0"/>
              </a:spcBef>
              <a:spcAft>
                <a:spcPct val="0"/>
              </a:spcAft>
              <a:defRPr sz="2400">
                <a:solidFill>
                  <a:schemeClr val="tx1"/>
                </a:solidFill>
                <a:latin typeface="Arial" charset="0"/>
                <a:ea typeface="ＭＳ Ｐゴシック" pitchFamily="-64" charset="-128"/>
              </a:defRPr>
            </a:lvl7pPr>
            <a:lvl8pPr marL="3493892" indent="-232926" eaLnBrk="0" fontAlgn="base" hangingPunct="0">
              <a:spcBef>
                <a:spcPct val="0"/>
              </a:spcBef>
              <a:spcAft>
                <a:spcPct val="0"/>
              </a:spcAft>
              <a:defRPr sz="2400">
                <a:solidFill>
                  <a:schemeClr val="tx1"/>
                </a:solidFill>
                <a:latin typeface="Arial" charset="0"/>
                <a:ea typeface="ＭＳ Ｐゴシック" pitchFamily="-64" charset="-128"/>
              </a:defRPr>
            </a:lvl8pPr>
            <a:lvl9pPr marL="3959745" indent="-232926" eaLnBrk="0" fontAlgn="base" hangingPunct="0">
              <a:spcBef>
                <a:spcPct val="0"/>
              </a:spcBef>
              <a:spcAft>
                <a:spcPct val="0"/>
              </a:spcAft>
              <a:defRPr sz="2400">
                <a:solidFill>
                  <a:schemeClr val="tx1"/>
                </a:solidFill>
                <a:latin typeface="Arial" charset="0"/>
                <a:ea typeface="ＭＳ Ｐゴシック" pitchFamily="-64" charset="-128"/>
              </a:defRPr>
            </a:lvl9pPr>
          </a:lstStyle>
          <a:p>
            <a:pPr eaLnBrk="1" hangingPunct="1"/>
            <a:fld id="{4DD10456-BB62-4B3A-BA41-1D37F3D5A533}" type="slidenum">
              <a:rPr lang="en-US" sz="1200">
                <a:latin typeface="Times New Roman" pitchFamily="-64" charset="0"/>
              </a:rPr>
              <a:pPr eaLnBrk="1" hangingPunct="1"/>
              <a:t>1</a:t>
            </a:fld>
            <a:endParaRPr lang="en-US" sz="1200" dirty="0">
              <a:latin typeface="Times New Roman" pitchFamily="-64" charset="0"/>
            </a:endParaRPr>
          </a:p>
        </p:txBody>
      </p:sp>
    </p:spTree>
    <p:extLst>
      <p:ext uri="{BB962C8B-B14F-4D97-AF65-F5344CB8AC3E}">
        <p14:creationId xmlns:p14="http://schemas.microsoft.com/office/powerpoint/2010/main" val="703772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D7C641B6-6095-4509-98F9-987166FA583F}" type="slidenum">
              <a:rPr lang="en-US" smtClean="0"/>
              <a:pPr>
                <a:defRPr/>
              </a:pPr>
              <a:t>2</a:t>
            </a:fld>
            <a:endParaRPr lang="en-US" dirty="0"/>
          </a:p>
        </p:txBody>
      </p:sp>
    </p:spTree>
    <p:extLst>
      <p:ext uri="{BB962C8B-B14F-4D97-AF65-F5344CB8AC3E}">
        <p14:creationId xmlns:p14="http://schemas.microsoft.com/office/powerpoint/2010/main" val="24932877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latin typeface="Arial" panose="020B0604020202020204" pitchFamily="34" charset="0"/>
              <a:cs typeface="Arial" panose="020B0604020202020204" pitchFamily="34" charset="0"/>
            </a:endParaRPr>
          </a:p>
          <a:p>
            <a:endParaRPr lang="en-US" baseline="0" dirty="0" smtClean="0">
              <a:latin typeface="Arial" panose="020B0604020202020204" pitchFamily="34" charset="0"/>
              <a:cs typeface="Arial" panose="020B0604020202020204" pitchFamily="34" charset="0"/>
            </a:endParaRPr>
          </a:p>
          <a:p>
            <a:endParaRPr lang="en-US" baseline="0"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D7C641B6-6095-4509-98F9-987166FA583F}" type="slidenum">
              <a:rPr lang="en-US" smtClean="0"/>
              <a:pPr>
                <a:defRPr/>
              </a:pPr>
              <a:t>3</a:t>
            </a:fld>
            <a:endParaRPr lang="en-US" dirty="0"/>
          </a:p>
        </p:txBody>
      </p:sp>
    </p:spTree>
    <p:extLst>
      <p:ext uri="{BB962C8B-B14F-4D97-AF65-F5344CB8AC3E}">
        <p14:creationId xmlns:p14="http://schemas.microsoft.com/office/powerpoint/2010/main" val="11450287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1">
    <p:spTree>
      <p:nvGrpSpPr>
        <p:cNvPr id="1" name=""/>
        <p:cNvGrpSpPr/>
        <p:nvPr/>
      </p:nvGrpSpPr>
      <p:grpSpPr>
        <a:xfrm>
          <a:off x="0" y="0"/>
          <a:ext cx="0" cy="0"/>
          <a:chOff x="0" y="0"/>
          <a:chExt cx="0" cy="0"/>
        </a:xfrm>
      </p:grpSpPr>
      <p:sp>
        <p:nvSpPr>
          <p:cNvPr id="4" name="Rectangle 3"/>
          <p:cNvSpPr/>
          <p:nvPr/>
        </p:nvSpPr>
        <p:spPr bwMode="auto">
          <a:xfrm>
            <a:off x="274638" y="271463"/>
            <a:ext cx="8594725" cy="4800600"/>
          </a:xfrm>
          <a:prstGeom prst="rect">
            <a:avLst/>
          </a:prstGeom>
          <a:solidFill>
            <a:schemeClr val="accent2"/>
          </a:solidFill>
          <a:ln w="19050" cap="flat" cmpd="sng" algn="ctr">
            <a:noFill/>
            <a:prstDash val="solid"/>
            <a:round/>
            <a:headEnd type="none" w="med" len="med"/>
            <a:tailEnd type="none" w="med" len="med"/>
          </a:ln>
          <a:effectLst/>
          <a:extLst/>
        </p:spPr>
        <p:txBody>
          <a:bodyPr anchor="ctr">
            <a:spAutoFit/>
          </a:bodyPr>
          <a:lstStyle/>
          <a:p>
            <a:pPr>
              <a:defRPr/>
            </a:pPr>
            <a:endParaRPr lang="en-US" dirty="0">
              <a:latin typeface="Arial" pitchFamily="-84" charset="0"/>
              <a:ea typeface="ＭＳ Ｐゴシック" pitchFamily="-106" charset="-128"/>
              <a:cs typeface="ＭＳ Ｐゴシック" pitchFamily="-106" charset="-128"/>
            </a:endParaRPr>
          </a:p>
        </p:txBody>
      </p:sp>
      <p:pic>
        <p:nvPicPr>
          <p:cNvPr id="5"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6878414" y="5248530"/>
            <a:ext cx="2068705" cy="1400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2470" name="Rectangle 6"/>
          <p:cNvSpPr>
            <a:spLocks noGrp="1" noChangeArrowheads="1"/>
          </p:cNvSpPr>
          <p:nvPr>
            <p:ph type="ctrTitle"/>
          </p:nvPr>
        </p:nvSpPr>
        <p:spPr bwMode="white">
          <a:xfrm>
            <a:off x="548640" y="270933"/>
            <a:ext cx="7543800" cy="4800600"/>
          </a:xfrm>
        </p:spPr>
        <p:txBody>
          <a:bodyPr lIns="0" tIns="45720" anchor="ctr"/>
          <a:lstStyle>
            <a:lvl1pPr>
              <a:defRPr sz="2800">
                <a:solidFill>
                  <a:schemeClr val="tx1"/>
                </a:solidFill>
              </a:defRPr>
            </a:lvl1pPr>
          </a:lstStyle>
          <a:p>
            <a:pPr lvl="0"/>
            <a:r>
              <a:rPr lang="en-US" noProof="0" smtClean="0"/>
              <a:t>Click to edit Master title style</a:t>
            </a:r>
            <a:endParaRPr lang="en-US" noProof="0" dirty="0" smtClean="0"/>
          </a:p>
        </p:txBody>
      </p:sp>
      <p:sp>
        <p:nvSpPr>
          <p:cNvPr id="62471" name="Rectangle 7"/>
          <p:cNvSpPr>
            <a:spLocks noGrp="1" noChangeArrowheads="1"/>
          </p:cNvSpPr>
          <p:nvPr>
            <p:ph type="subTitle" idx="1"/>
          </p:nvPr>
        </p:nvSpPr>
        <p:spPr bwMode="white">
          <a:xfrm>
            <a:off x="270929" y="6080760"/>
            <a:ext cx="6400800" cy="457200"/>
          </a:xfrm>
        </p:spPr>
        <p:txBody>
          <a:bodyPr lIns="0" anchor="b"/>
          <a:lstStyle>
            <a:lvl1pPr>
              <a:buFontTx/>
              <a:buNone/>
              <a:defRPr sz="1600">
                <a:solidFill>
                  <a:schemeClr val="tx1"/>
                </a:solidFill>
              </a:defRPr>
            </a:lvl1pPr>
          </a:lstStyle>
          <a:p>
            <a:pPr lvl="0"/>
            <a:r>
              <a:rPr lang="en-US" noProof="0" smtClean="0"/>
              <a:t>Click to edit Master subtitle style</a:t>
            </a:r>
            <a:endParaRPr lang="en-US" noProof="0" dirty="0" smtClean="0"/>
          </a:p>
        </p:txBody>
      </p:sp>
    </p:spTree>
    <p:extLst>
      <p:ext uri="{BB962C8B-B14F-4D97-AF65-F5344CB8AC3E}">
        <p14:creationId xmlns:p14="http://schemas.microsoft.com/office/powerpoint/2010/main" val="702032711"/>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298620" y="1600200"/>
            <a:ext cx="8546760" cy="4384676"/>
          </a:xfrm>
        </p:spPr>
        <p:txBody>
          <a:bodyPr lIns="0" rIns="0" anchor="ctr"/>
          <a:lstStyle>
            <a:lvl1pPr algn="ctr">
              <a:defRPr sz="2400"/>
            </a:lvl1pPr>
          </a:lstStyle>
          <a:p>
            <a:pPr lvl="0"/>
            <a:r>
              <a:rPr lang="en-US" smtClean="0"/>
              <a:t>Click to edit Master text styles</a:t>
            </a:r>
          </a:p>
        </p:txBody>
      </p:sp>
      <p:sp>
        <p:nvSpPr>
          <p:cNvPr id="4" name="Rectangle 8"/>
          <p:cNvSpPr>
            <a:spLocks noGrp="1" noChangeArrowheads="1"/>
          </p:cNvSpPr>
          <p:nvPr>
            <p:ph type="ftr" sz="quarter" idx="10"/>
          </p:nvPr>
        </p:nvSpPr>
        <p:spPr>
          <a:ln/>
        </p:spPr>
        <p:txBody>
          <a:bodyPr/>
          <a:lstStyle>
            <a:lvl1pPr>
              <a:defRPr/>
            </a:lvl1pPr>
          </a:lstStyle>
          <a:p>
            <a:pPr>
              <a:defRPr/>
            </a:pPr>
            <a:fld id="{2A7DA33C-7952-41FD-BE20-050733A75A2D}" type="datetime4">
              <a:rPr lang="en-US"/>
              <a:pPr>
                <a:defRPr/>
              </a:pPr>
              <a:t>December 15, 2016</a:t>
            </a:fld>
            <a:endParaRPr lang="en-US" dirty="0"/>
          </a:p>
        </p:txBody>
      </p:sp>
      <p:sp>
        <p:nvSpPr>
          <p:cNvPr id="5" name="Rectangle 9"/>
          <p:cNvSpPr>
            <a:spLocks noGrp="1" noChangeArrowheads="1"/>
          </p:cNvSpPr>
          <p:nvPr>
            <p:ph type="sldNum" sz="quarter" idx="11"/>
          </p:nvPr>
        </p:nvSpPr>
        <p:spPr>
          <a:ln/>
        </p:spPr>
        <p:txBody>
          <a:bodyPr/>
          <a:lstStyle>
            <a:lvl1pPr>
              <a:defRPr/>
            </a:lvl1pPr>
          </a:lstStyle>
          <a:p>
            <a:pPr>
              <a:defRPr/>
            </a:pPr>
            <a:fld id="{C0510F07-587D-4E14-83FD-2AB33AADB2AC}" type="slidenum">
              <a:rPr lang="en-US"/>
              <a:pPr>
                <a:defRPr/>
              </a:pPr>
              <a:t>‹#›</a:t>
            </a:fld>
            <a:endParaRPr lang="en-US" dirty="0"/>
          </a:p>
        </p:txBody>
      </p:sp>
    </p:spTree>
    <p:extLst>
      <p:ext uri="{BB962C8B-B14F-4D97-AF65-F5344CB8AC3E}">
        <p14:creationId xmlns:p14="http://schemas.microsoft.com/office/powerpoint/2010/main" val="224637373"/>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Chart, graphi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274320" y="1595930"/>
            <a:ext cx="8595360" cy="4388945"/>
          </a:xfrm>
        </p:spPr>
        <p:txBody>
          <a:bodyPr lIns="0" rIns="0"/>
          <a:lstStyle>
            <a:lvl1pPr algn="ctr">
              <a:defRPr sz="2400"/>
            </a:lvl1pPr>
          </a:lstStyle>
          <a:p>
            <a:pPr lvl="0"/>
            <a:r>
              <a:rPr lang="en-US" smtClean="0"/>
              <a:t>Click to edit Master text styles</a:t>
            </a:r>
          </a:p>
        </p:txBody>
      </p:sp>
      <p:sp>
        <p:nvSpPr>
          <p:cNvPr id="4" name="Rectangle 8"/>
          <p:cNvSpPr>
            <a:spLocks noGrp="1" noChangeArrowheads="1"/>
          </p:cNvSpPr>
          <p:nvPr>
            <p:ph type="ftr" sz="quarter" idx="10"/>
          </p:nvPr>
        </p:nvSpPr>
        <p:spPr>
          <a:ln/>
        </p:spPr>
        <p:txBody>
          <a:bodyPr/>
          <a:lstStyle>
            <a:lvl1pPr>
              <a:defRPr/>
            </a:lvl1pPr>
          </a:lstStyle>
          <a:p>
            <a:pPr>
              <a:defRPr/>
            </a:pPr>
            <a:fld id="{2A7DA33C-7952-41FD-BE20-050733A75A2D}" type="datetime4">
              <a:rPr lang="en-US"/>
              <a:pPr>
                <a:defRPr/>
              </a:pPr>
              <a:t>December 15, 2016</a:t>
            </a:fld>
            <a:endParaRPr lang="en-US" dirty="0"/>
          </a:p>
        </p:txBody>
      </p:sp>
      <p:sp>
        <p:nvSpPr>
          <p:cNvPr id="5" name="Rectangle 9"/>
          <p:cNvSpPr>
            <a:spLocks noGrp="1" noChangeArrowheads="1"/>
          </p:cNvSpPr>
          <p:nvPr>
            <p:ph type="sldNum" sz="quarter" idx="11"/>
          </p:nvPr>
        </p:nvSpPr>
        <p:spPr>
          <a:ln/>
        </p:spPr>
        <p:txBody>
          <a:bodyPr/>
          <a:lstStyle>
            <a:lvl1pPr>
              <a:defRPr/>
            </a:lvl1pPr>
          </a:lstStyle>
          <a:p>
            <a:pPr>
              <a:defRPr/>
            </a:pPr>
            <a:fld id="{E34195CC-9A4F-4D98-B297-9FC8305D6F1C}" type="slidenum">
              <a:rPr lang="en-US"/>
              <a:pPr>
                <a:defRPr/>
              </a:pPr>
              <a:t>‹#›</a:t>
            </a:fld>
            <a:endParaRPr lang="en-US" dirty="0"/>
          </a:p>
        </p:txBody>
      </p:sp>
    </p:spTree>
    <p:extLst>
      <p:ext uri="{BB962C8B-B14F-4D97-AF65-F5344CB8AC3E}">
        <p14:creationId xmlns:p14="http://schemas.microsoft.com/office/powerpoint/2010/main" val="311372088"/>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2">
    <p:spTree>
      <p:nvGrpSpPr>
        <p:cNvPr id="1" name=""/>
        <p:cNvGrpSpPr/>
        <p:nvPr/>
      </p:nvGrpSpPr>
      <p:grpSpPr>
        <a:xfrm>
          <a:off x="0" y="0"/>
          <a:ext cx="0" cy="0"/>
          <a:chOff x="0" y="0"/>
          <a:chExt cx="0" cy="0"/>
        </a:xfrm>
      </p:grpSpPr>
      <p:sp>
        <p:nvSpPr>
          <p:cNvPr id="4" name="Rectangle 3"/>
          <p:cNvSpPr/>
          <p:nvPr/>
        </p:nvSpPr>
        <p:spPr bwMode="auto">
          <a:xfrm>
            <a:off x="274638" y="271463"/>
            <a:ext cx="8594725" cy="4800600"/>
          </a:xfrm>
          <a:prstGeom prst="rect">
            <a:avLst/>
          </a:prstGeom>
          <a:solidFill>
            <a:schemeClr val="accent3"/>
          </a:solidFill>
          <a:ln w="19050" cap="flat" cmpd="sng" algn="ctr">
            <a:noFill/>
            <a:prstDash val="solid"/>
            <a:round/>
            <a:headEnd type="none" w="med" len="med"/>
            <a:tailEnd type="none" w="med" len="med"/>
          </a:ln>
          <a:effectLst/>
          <a:extLst/>
        </p:spPr>
        <p:txBody>
          <a:bodyPr anchor="ctr">
            <a:spAutoFit/>
          </a:bodyPr>
          <a:lstStyle/>
          <a:p>
            <a:pPr>
              <a:defRPr/>
            </a:pPr>
            <a:endParaRPr lang="en-US" dirty="0">
              <a:latin typeface="Arial" pitchFamily="-84" charset="0"/>
              <a:ea typeface="ＭＳ Ｐゴシック" pitchFamily="-106" charset="-128"/>
              <a:cs typeface="ＭＳ Ｐゴシック" pitchFamily="-106" charset="-128"/>
            </a:endParaRPr>
          </a:p>
        </p:txBody>
      </p:sp>
      <p:sp>
        <p:nvSpPr>
          <p:cNvPr id="62470" name="Rectangle 6"/>
          <p:cNvSpPr>
            <a:spLocks noGrp="1" noChangeArrowheads="1"/>
          </p:cNvSpPr>
          <p:nvPr>
            <p:ph type="ctrTitle"/>
          </p:nvPr>
        </p:nvSpPr>
        <p:spPr bwMode="white">
          <a:xfrm>
            <a:off x="548640" y="270933"/>
            <a:ext cx="7543800" cy="4800600"/>
          </a:xfrm>
        </p:spPr>
        <p:txBody>
          <a:bodyPr lIns="0" tIns="45720" anchor="ctr"/>
          <a:lstStyle>
            <a:lvl1pPr>
              <a:defRPr sz="2800">
                <a:solidFill>
                  <a:schemeClr val="tx1"/>
                </a:solidFill>
              </a:defRPr>
            </a:lvl1pPr>
          </a:lstStyle>
          <a:p>
            <a:pPr lvl="0"/>
            <a:r>
              <a:rPr lang="en-US" noProof="0" smtClean="0"/>
              <a:t>Click to edit Master title style</a:t>
            </a:r>
            <a:endParaRPr lang="en-US" noProof="0" dirty="0" smtClean="0"/>
          </a:p>
        </p:txBody>
      </p:sp>
      <p:sp>
        <p:nvSpPr>
          <p:cNvPr id="62471" name="Rectangle 7"/>
          <p:cNvSpPr>
            <a:spLocks noGrp="1" noChangeArrowheads="1"/>
          </p:cNvSpPr>
          <p:nvPr>
            <p:ph type="subTitle" idx="1"/>
          </p:nvPr>
        </p:nvSpPr>
        <p:spPr bwMode="white">
          <a:xfrm>
            <a:off x="270929" y="6080760"/>
            <a:ext cx="6400800" cy="457200"/>
          </a:xfrm>
        </p:spPr>
        <p:txBody>
          <a:bodyPr lIns="0" anchor="b"/>
          <a:lstStyle>
            <a:lvl1pPr>
              <a:buFontTx/>
              <a:buNone/>
              <a:defRPr sz="1600">
                <a:solidFill>
                  <a:schemeClr val="tx1"/>
                </a:solidFill>
              </a:defRPr>
            </a:lvl1pPr>
          </a:lstStyle>
          <a:p>
            <a:pPr lvl="0"/>
            <a:r>
              <a:rPr lang="en-US" noProof="0" smtClean="0"/>
              <a:t>Click to edit Master subtitle style</a:t>
            </a:r>
            <a:endParaRPr lang="en-US" noProof="0" dirty="0" smtClean="0"/>
          </a:p>
        </p:txBody>
      </p:sp>
      <p:pic>
        <p:nvPicPr>
          <p:cNvPr id="6"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auto">
          <a:xfrm>
            <a:off x="6878414" y="5248530"/>
            <a:ext cx="2068705" cy="1400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55141902"/>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3">
    <p:spTree>
      <p:nvGrpSpPr>
        <p:cNvPr id="1" name=""/>
        <p:cNvGrpSpPr/>
        <p:nvPr/>
      </p:nvGrpSpPr>
      <p:grpSpPr>
        <a:xfrm>
          <a:off x="0" y="0"/>
          <a:ext cx="0" cy="0"/>
          <a:chOff x="0" y="0"/>
          <a:chExt cx="0" cy="0"/>
        </a:xfrm>
      </p:grpSpPr>
      <p:sp>
        <p:nvSpPr>
          <p:cNvPr id="4" name="Rectangle 3"/>
          <p:cNvSpPr/>
          <p:nvPr/>
        </p:nvSpPr>
        <p:spPr bwMode="auto">
          <a:xfrm>
            <a:off x="274638" y="271463"/>
            <a:ext cx="8594725" cy="4800600"/>
          </a:xfrm>
          <a:prstGeom prst="rect">
            <a:avLst/>
          </a:prstGeom>
          <a:solidFill>
            <a:schemeClr val="accent6"/>
          </a:solidFill>
          <a:ln w="19050" cap="flat" cmpd="sng" algn="ctr">
            <a:noFill/>
            <a:prstDash val="solid"/>
            <a:round/>
            <a:headEnd type="none" w="med" len="med"/>
            <a:tailEnd type="none" w="med" len="med"/>
          </a:ln>
          <a:effectLst/>
          <a:extLst/>
        </p:spPr>
        <p:txBody>
          <a:bodyPr anchor="ctr">
            <a:spAutoFit/>
          </a:bodyPr>
          <a:lstStyle/>
          <a:p>
            <a:pPr>
              <a:defRPr/>
            </a:pPr>
            <a:endParaRPr lang="en-US" dirty="0">
              <a:latin typeface="Arial" pitchFamily="-84" charset="0"/>
              <a:ea typeface="ＭＳ Ｐゴシック" pitchFamily="-106" charset="-128"/>
              <a:cs typeface="ＭＳ Ｐゴシック" pitchFamily="-106" charset="-128"/>
            </a:endParaRPr>
          </a:p>
        </p:txBody>
      </p:sp>
      <p:sp>
        <p:nvSpPr>
          <p:cNvPr id="62470" name="Rectangle 6"/>
          <p:cNvSpPr>
            <a:spLocks noGrp="1" noChangeArrowheads="1"/>
          </p:cNvSpPr>
          <p:nvPr>
            <p:ph type="ctrTitle"/>
          </p:nvPr>
        </p:nvSpPr>
        <p:spPr bwMode="white">
          <a:xfrm>
            <a:off x="548640" y="270933"/>
            <a:ext cx="7543800" cy="4800600"/>
          </a:xfrm>
        </p:spPr>
        <p:txBody>
          <a:bodyPr lIns="0" tIns="45720" anchor="ctr"/>
          <a:lstStyle>
            <a:lvl1pPr>
              <a:defRPr sz="2800">
                <a:solidFill>
                  <a:schemeClr val="bg1"/>
                </a:solidFill>
              </a:defRPr>
            </a:lvl1pPr>
          </a:lstStyle>
          <a:p>
            <a:pPr lvl="0"/>
            <a:r>
              <a:rPr lang="en-US" noProof="0" smtClean="0"/>
              <a:t>Click to edit Master title style</a:t>
            </a:r>
            <a:endParaRPr lang="en-US" noProof="0" dirty="0" smtClean="0"/>
          </a:p>
        </p:txBody>
      </p:sp>
      <p:sp>
        <p:nvSpPr>
          <p:cNvPr id="62471" name="Rectangle 7"/>
          <p:cNvSpPr>
            <a:spLocks noGrp="1" noChangeArrowheads="1"/>
          </p:cNvSpPr>
          <p:nvPr>
            <p:ph type="subTitle" idx="1"/>
          </p:nvPr>
        </p:nvSpPr>
        <p:spPr bwMode="white">
          <a:xfrm>
            <a:off x="270929" y="6080760"/>
            <a:ext cx="6400800" cy="457200"/>
          </a:xfrm>
        </p:spPr>
        <p:txBody>
          <a:bodyPr lIns="0" anchor="b"/>
          <a:lstStyle>
            <a:lvl1pPr>
              <a:buFontTx/>
              <a:buNone/>
              <a:defRPr sz="1600">
                <a:solidFill>
                  <a:schemeClr val="tx1"/>
                </a:solidFill>
              </a:defRPr>
            </a:lvl1pPr>
          </a:lstStyle>
          <a:p>
            <a:pPr lvl="0"/>
            <a:r>
              <a:rPr lang="en-US" noProof="0" smtClean="0"/>
              <a:t>Click to edit Master subtitle style</a:t>
            </a:r>
            <a:endParaRPr lang="en-US" noProof="0" dirty="0" smtClean="0"/>
          </a:p>
        </p:txBody>
      </p:sp>
      <p:pic>
        <p:nvPicPr>
          <p:cNvPr id="6"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auto">
          <a:xfrm>
            <a:off x="6878414" y="5248530"/>
            <a:ext cx="2068705" cy="1400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17057059"/>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4">
    <p:spTree>
      <p:nvGrpSpPr>
        <p:cNvPr id="1" name=""/>
        <p:cNvGrpSpPr/>
        <p:nvPr/>
      </p:nvGrpSpPr>
      <p:grpSpPr>
        <a:xfrm>
          <a:off x="0" y="0"/>
          <a:ext cx="0" cy="0"/>
          <a:chOff x="0" y="0"/>
          <a:chExt cx="0" cy="0"/>
        </a:xfrm>
      </p:grpSpPr>
      <p:sp>
        <p:nvSpPr>
          <p:cNvPr id="8" name="Rectangle 7"/>
          <p:cNvSpPr/>
          <p:nvPr/>
        </p:nvSpPr>
        <p:spPr bwMode="auto">
          <a:xfrm>
            <a:off x="274638" y="271463"/>
            <a:ext cx="8594725" cy="4800600"/>
          </a:xfrm>
          <a:prstGeom prst="rect">
            <a:avLst/>
          </a:prstGeom>
          <a:solidFill>
            <a:schemeClr val="accent6"/>
          </a:solidFill>
          <a:ln w="19050" cap="flat" cmpd="sng" algn="ctr">
            <a:noFill/>
            <a:prstDash val="solid"/>
            <a:round/>
            <a:headEnd type="none" w="med" len="med"/>
            <a:tailEnd type="none" w="med" len="med"/>
          </a:ln>
          <a:effectLst/>
          <a:extLst/>
        </p:spPr>
        <p:txBody>
          <a:bodyPr anchor="ctr">
            <a:spAutoFit/>
          </a:bodyPr>
          <a:lstStyle/>
          <a:p>
            <a:pPr>
              <a:defRPr/>
            </a:pPr>
            <a:endParaRPr lang="en-US" dirty="0">
              <a:latin typeface="Arial" pitchFamily="-84" charset="0"/>
              <a:ea typeface="ＭＳ Ｐゴシック" pitchFamily="-106" charset="-128"/>
              <a:cs typeface="ＭＳ Ｐゴシック" pitchFamily="-106" charset="-128"/>
            </a:endParaRPr>
          </a:p>
        </p:txBody>
      </p:sp>
      <p:sp>
        <p:nvSpPr>
          <p:cNvPr id="62471" name="Rectangle 7"/>
          <p:cNvSpPr>
            <a:spLocks noGrp="1" noChangeArrowheads="1"/>
          </p:cNvSpPr>
          <p:nvPr>
            <p:ph type="subTitle" idx="1"/>
          </p:nvPr>
        </p:nvSpPr>
        <p:spPr bwMode="white">
          <a:xfrm>
            <a:off x="270929" y="6080760"/>
            <a:ext cx="6400800" cy="457200"/>
          </a:xfrm>
        </p:spPr>
        <p:txBody>
          <a:bodyPr lIns="0" anchor="b"/>
          <a:lstStyle>
            <a:lvl1pPr>
              <a:spcBef>
                <a:spcPts val="0"/>
              </a:spcBef>
              <a:buFontTx/>
              <a:buNone/>
              <a:defRPr sz="1600">
                <a:solidFill>
                  <a:schemeClr val="tx1"/>
                </a:solidFill>
              </a:defRPr>
            </a:lvl1pPr>
          </a:lstStyle>
          <a:p>
            <a:pPr lvl="0"/>
            <a:r>
              <a:rPr lang="en-US" noProof="0" smtClean="0"/>
              <a:t>Click to edit Master subtitle style</a:t>
            </a:r>
            <a:endParaRPr lang="en-US" noProof="0" dirty="0" smtClean="0"/>
          </a:p>
        </p:txBody>
      </p:sp>
      <p:sp>
        <p:nvSpPr>
          <p:cNvPr id="7" name="Rectangle 6"/>
          <p:cNvSpPr>
            <a:spLocks noGrp="1" noChangeArrowheads="1"/>
          </p:cNvSpPr>
          <p:nvPr>
            <p:ph type="ctrTitle"/>
          </p:nvPr>
        </p:nvSpPr>
        <p:spPr bwMode="white">
          <a:xfrm>
            <a:off x="548640" y="270933"/>
            <a:ext cx="7589520" cy="2446869"/>
          </a:xfrm>
        </p:spPr>
        <p:txBody>
          <a:bodyPr lIns="0" tIns="45720" anchor="b"/>
          <a:lstStyle>
            <a:lvl1pPr>
              <a:defRPr sz="3200">
                <a:solidFill>
                  <a:schemeClr val="accent3"/>
                </a:solidFill>
              </a:defRPr>
            </a:lvl1pPr>
          </a:lstStyle>
          <a:p>
            <a:pPr lvl="0"/>
            <a:r>
              <a:rPr lang="en-US" noProof="0" smtClean="0"/>
              <a:t>Click to edit Master title style</a:t>
            </a:r>
            <a:endParaRPr lang="en-US" noProof="0" dirty="0" smtClean="0"/>
          </a:p>
        </p:txBody>
      </p:sp>
      <p:sp>
        <p:nvSpPr>
          <p:cNvPr id="6" name="Content Placeholder 2"/>
          <p:cNvSpPr>
            <a:spLocks noGrp="1"/>
          </p:cNvSpPr>
          <p:nvPr>
            <p:ph idx="10"/>
          </p:nvPr>
        </p:nvSpPr>
        <p:spPr>
          <a:xfrm>
            <a:off x="548640" y="2700863"/>
            <a:ext cx="7589520" cy="2362204"/>
          </a:xfrm>
        </p:spPr>
        <p:txBody>
          <a:bodyPr lIns="0" rIns="0"/>
          <a:lstStyle>
            <a:lvl1pPr marL="0" indent="0">
              <a:spcBef>
                <a:spcPts val="0"/>
              </a:spcBef>
              <a:buFontTx/>
              <a:buNone/>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smtClean="0"/>
              <a:t>Click to edit Master text styles</a:t>
            </a:r>
          </a:p>
        </p:txBody>
      </p:sp>
      <p:sp>
        <p:nvSpPr>
          <p:cNvPr id="9" name="Content Placeholder 2"/>
          <p:cNvSpPr>
            <a:spLocks noGrp="1"/>
          </p:cNvSpPr>
          <p:nvPr>
            <p:ph idx="11"/>
          </p:nvPr>
        </p:nvSpPr>
        <p:spPr>
          <a:xfrm>
            <a:off x="274320" y="5257800"/>
            <a:ext cx="6400800" cy="777240"/>
          </a:xfrm>
        </p:spPr>
        <p:txBody>
          <a:bodyPr lIns="0" tIns="45720" rIns="0"/>
          <a:lstStyle>
            <a:lvl1pPr>
              <a:buFontTx/>
              <a:buNone/>
              <a:defRPr sz="2800" b="1"/>
            </a:lvl1pPr>
          </a:lstStyle>
          <a:p>
            <a:pPr lvl="0"/>
            <a:r>
              <a:rPr lang="en-US" smtClean="0"/>
              <a:t>Click to edit Master text styles</a:t>
            </a:r>
          </a:p>
        </p:txBody>
      </p:sp>
      <p:pic>
        <p:nvPicPr>
          <p:cNvPr id="11"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auto">
          <a:xfrm>
            <a:off x="6878414" y="5248530"/>
            <a:ext cx="2068705" cy="1400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8530824"/>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5">
    <p:spTree>
      <p:nvGrpSpPr>
        <p:cNvPr id="1" name=""/>
        <p:cNvGrpSpPr/>
        <p:nvPr/>
      </p:nvGrpSpPr>
      <p:grpSpPr>
        <a:xfrm>
          <a:off x="0" y="0"/>
          <a:ext cx="0" cy="0"/>
          <a:chOff x="0" y="0"/>
          <a:chExt cx="0" cy="0"/>
        </a:xfrm>
      </p:grpSpPr>
      <p:sp>
        <p:nvSpPr>
          <p:cNvPr id="62471" name="Rectangle 7"/>
          <p:cNvSpPr>
            <a:spLocks noGrp="1" noChangeArrowheads="1"/>
          </p:cNvSpPr>
          <p:nvPr>
            <p:ph type="subTitle" idx="1"/>
          </p:nvPr>
        </p:nvSpPr>
        <p:spPr bwMode="white">
          <a:xfrm>
            <a:off x="270929" y="6080760"/>
            <a:ext cx="6400800" cy="457200"/>
          </a:xfrm>
        </p:spPr>
        <p:txBody>
          <a:bodyPr lIns="0" anchor="b"/>
          <a:lstStyle>
            <a:lvl1pPr>
              <a:buFontTx/>
              <a:buNone/>
              <a:defRPr sz="1600">
                <a:solidFill>
                  <a:schemeClr val="tx1"/>
                </a:solidFill>
              </a:defRPr>
            </a:lvl1pPr>
          </a:lstStyle>
          <a:p>
            <a:pPr lvl="0"/>
            <a:r>
              <a:rPr lang="en-US" noProof="0" smtClean="0"/>
              <a:t>Click to edit Master subtitle style</a:t>
            </a:r>
            <a:endParaRPr lang="en-US" noProof="0" dirty="0" smtClean="0"/>
          </a:p>
        </p:txBody>
      </p:sp>
      <p:sp>
        <p:nvSpPr>
          <p:cNvPr id="7" name="Rectangle 6"/>
          <p:cNvSpPr>
            <a:spLocks noGrp="1" noChangeArrowheads="1"/>
          </p:cNvSpPr>
          <p:nvPr>
            <p:ph type="ctrTitle"/>
          </p:nvPr>
        </p:nvSpPr>
        <p:spPr bwMode="white">
          <a:xfrm>
            <a:off x="270929" y="5257800"/>
            <a:ext cx="6400800" cy="777240"/>
          </a:xfrm>
        </p:spPr>
        <p:txBody>
          <a:bodyPr lIns="0" tIns="45720"/>
          <a:lstStyle>
            <a:lvl1pPr>
              <a:defRPr sz="2400">
                <a:solidFill>
                  <a:schemeClr val="tx1"/>
                </a:solidFill>
              </a:defRPr>
            </a:lvl1pPr>
          </a:lstStyle>
          <a:p>
            <a:pPr lvl="0"/>
            <a:r>
              <a:rPr lang="en-US" noProof="0" smtClean="0"/>
              <a:t>Click to edit Master title style</a:t>
            </a:r>
            <a:endParaRPr lang="en-US" noProof="0" dirty="0" smtClean="0"/>
          </a:p>
        </p:txBody>
      </p:sp>
      <p:sp>
        <p:nvSpPr>
          <p:cNvPr id="8" name="Picture Placeholder 2"/>
          <p:cNvSpPr>
            <a:spLocks noGrp="1"/>
          </p:cNvSpPr>
          <p:nvPr>
            <p:ph type="pic" idx="11"/>
          </p:nvPr>
        </p:nvSpPr>
        <p:spPr>
          <a:xfrm>
            <a:off x="274320" y="274320"/>
            <a:ext cx="8595360" cy="4800600"/>
          </a:xfrm>
        </p:spPr>
        <p:txBody>
          <a:bodyPr/>
          <a:lstStyle>
            <a:lvl1pPr marL="0" indent="0">
              <a:buNone/>
              <a:defRPr sz="3600"/>
            </a:lvl1pPr>
            <a:lvl2pPr marL="509412" indent="0">
              <a:buNone/>
              <a:defRPr sz="3100"/>
            </a:lvl2pPr>
            <a:lvl3pPr marL="1018824" indent="0">
              <a:buNone/>
              <a:defRPr sz="2700"/>
            </a:lvl3pPr>
            <a:lvl4pPr marL="1528237" indent="0">
              <a:buNone/>
              <a:defRPr sz="2200"/>
            </a:lvl4pPr>
            <a:lvl5pPr marL="2037649" indent="0">
              <a:buNone/>
              <a:defRPr sz="2200"/>
            </a:lvl5pPr>
            <a:lvl6pPr marL="2547061" indent="0">
              <a:buNone/>
              <a:defRPr sz="2200"/>
            </a:lvl6pPr>
            <a:lvl7pPr marL="3056473" indent="0">
              <a:buNone/>
              <a:defRPr sz="2200"/>
            </a:lvl7pPr>
            <a:lvl8pPr marL="3565886" indent="0">
              <a:buNone/>
              <a:defRPr sz="2200"/>
            </a:lvl8pPr>
            <a:lvl9pPr marL="4075298" indent="0">
              <a:buNone/>
              <a:defRPr sz="2200"/>
            </a:lvl9pPr>
          </a:lstStyle>
          <a:p>
            <a:pPr lvl="0"/>
            <a:r>
              <a:rPr lang="en-US" noProof="0" dirty="0" smtClean="0"/>
              <a:t>Click icon to add picture</a:t>
            </a:r>
            <a:endParaRPr lang="en-US" noProof="0" dirty="0"/>
          </a:p>
        </p:txBody>
      </p:sp>
      <p:pic>
        <p:nvPicPr>
          <p:cNvPr id="6"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auto">
          <a:xfrm>
            <a:off x="6878414" y="5248530"/>
            <a:ext cx="2068705" cy="1400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1637537"/>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marL="0" indent="0">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8"/>
          <p:cNvSpPr>
            <a:spLocks noGrp="1" noChangeArrowheads="1"/>
          </p:cNvSpPr>
          <p:nvPr>
            <p:ph type="ftr" sz="quarter" idx="10"/>
          </p:nvPr>
        </p:nvSpPr>
        <p:spPr>
          <a:ln/>
        </p:spPr>
        <p:txBody>
          <a:bodyPr/>
          <a:lstStyle>
            <a:lvl1pPr>
              <a:defRPr/>
            </a:lvl1pPr>
          </a:lstStyle>
          <a:p>
            <a:pPr>
              <a:defRPr/>
            </a:pPr>
            <a:fld id="{2A7DA33C-7952-41FD-BE20-050733A75A2D}" type="datetime4">
              <a:rPr lang="en-US"/>
              <a:pPr>
                <a:defRPr/>
              </a:pPr>
              <a:t>December 15, 2016</a:t>
            </a:fld>
            <a:endParaRPr lang="en-US" dirty="0"/>
          </a:p>
        </p:txBody>
      </p:sp>
      <p:sp>
        <p:nvSpPr>
          <p:cNvPr id="5" name="Rectangle 9"/>
          <p:cNvSpPr>
            <a:spLocks noGrp="1" noChangeArrowheads="1"/>
          </p:cNvSpPr>
          <p:nvPr>
            <p:ph type="sldNum" sz="quarter" idx="11"/>
          </p:nvPr>
        </p:nvSpPr>
        <p:spPr>
          <a:ln/>
        </p:spPr>
        <p:txBody>
          <a:bodyPr/>
          <a:lstStyle>
            <a:lvl1pPr>
              <a:defRPr/>
            </a:lvl1pPr>
          </a:lstStyle>
          <a:p>
            <a:pPr>
              <a:defRPr/>
            </a:pPr>
            <a:fld id="{620E6A34-D18C-448D-9E59-F06A322BE9B9}" type="slidenum">
              <a:rPr lang="en-US"/>
              <a:pPr>
                <a:defRPr/>
              </a:pPr>
              <a:t>‹#›</a:t>
            </a:fld>
            <a:endParaRPr lang="en-US" dirty="0"/>
          </a:p>
        </p:txBody>
      </p:sp>
    </p:spTree>
    <p:extLst>
      <p:ext uri="{BB962C8B-B14F-4D97-AF65-F5344CB8AC3E}">
        <p14:creationId xmlns:p14="http://schemas.microsoft.com/office/powerpoint/2010/main" val="782284685"/>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Single statement, quo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274638" y="1598237"/>
            <a:ext cx="8594725" cy="4396130"/>
          </a:xfrm>
        </p:spPr>
        <p:txBody>
          <a:bodyPr anchor="ctr"/>
          <a:lstStyle>
            <a:lvl1pPr marL="0" indent="0">
              <a:buFontTx/>
              <a:buNone/>
              <a:defRPr sz="2400"/>
            </a:lvl1pPr>
          </a:lstStyle>
          <a:p>
            <a:pPr lvl="0"/>
            <a:r>
              <a:rPr lang="en-US" smtClean="0"/>
              <a:t>Click to edit Master text styles</a:t>
            </a:r>
          </a:p>
        </p:txBody>
      </p:sp>
      <p:sp>
        <p:nvSpPr>
          <p:cNvPr id="4" name="Rectangle 8"/>
          <p:cNvSpPr>
            <a:spLocks noGrp="1" noChangeArrowheads="1"/>
          </p:cNvSpPr>
          <p:nvPr>
            <p:ph type="ftr" sz="quarter" idx="10"/>
          </p:nvPr>
        </p:nvSpPr>
        <p:spPr>
          <a:ln/>
        </p:spPr>
        <p:txBody>
          <a:bodyPr/>
          <a:lstStyle>
            <a:lvl1pPr>
              <a:defRPr/>
            </a:lvl1pPr>
          </a:lstStyle>
          <a:p>
            <a:pPr>
              <a:defRPr/>
            </a:pPr>
            <a:fld id="{2A7DA33C-7952-41FD-BE20-050733A75A2D}" type="datetime4">
              <a:rPr lang="en-US"/>
              <a:pPr>
                <a:defRPr/>
              </a:pPr>
              <a:t>December 15, 2016</a:t>
            </a:fld>
            <a:endParaRPr lang="en-US" dirty="0"/>
          </a:p>
        </p:txBody>
      </p:sp>
      <p:sp>
        <p:nvSpPr>
          <p:cNvPr id="5" name="Rectangle 9"/>
          <p:cNvSpPr>
            <a:spLocks noGrp="1" noChangeArrowheads="1"/>
          </p:cNvSpPr>
          <p:nvPr>
            <p:ph type="sldNum" sz="quarter" idx="11"/>
          </p:nvPr>
        </p:nvSpPr>
        <p:spPr>
          <a:ln/>
        </p:spPr>
        <p:txBody>
          <a:bodyPr/>
          <a:lstStyle>
            <a:lvl1pPr>
              <a:defRPr/>
            </a:lvl1pPr>
          </a:lstStyle>
          <a:p>
            <a:pPr>
              <a:defRPr/>
            </a:pPr>
            <a:fld id="{E90AB00A-8196-4375-A4E7-1A56BC9D6224}" type="slidenum">
              <a:rPr lang="en-US"/>
              <a:pPr>
                <a:defRPr/>
              </a:pPr>
              <a:t>‹#›</a:t>
            </a:fld>
            <a:endParaRPr lang="en-US" dirty="0"/>
          </a:p>
        </p:txBody>
      </p:sp>
    </p:spTree>
    <p:extLst>
      <p:ext uri="{BB962C8B-B14F-4D97-AF65-F5344CB8AC3E}">
        <p14:creationId xmlns:p14="http://schemas.microsoft.com/office/powerpoint/2010/main" val="318446436"/>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lumn Layout">
    <p:spTree>
      <p:nvGrpSpPr>
        <p:cNvPr id="1" name=""/>
        <p:cNvGrpSpPr/>
        <p:nvPr/>
      </p:nvGrpSpPr>
      <p:grpSpPr>
        <a:xfrm>
          <a:off x="0" y="0"/>
          <a:ext cx="0" cy="0"/>
          <a:chOff x="0" y="0"/>
          <a:chExt cx="0" cy="0"/>
        </a:xfrm>
      </p:grpSpPr>
      <p:sp>
        <p:nvSpPr>
          <p:cNvPr id="7" name="Title 1"/>
          <p:cNvSpPr>
            <a:spLocks noGrp="1"/>
          </p:cNvSpPr>
          <p:nvPr>
            <p:ph type="title"/>
          </p:nvPr>
        </p:nvSpPr>
        <p:spPr>
          <a:xfrm>
            <a:off x="274320" y="274320"/>
            <a:ext cx="8595360" cy="1143000"/>
          </a:xfrm>
        </p:spPr>
        <p:txBody>
          <a:bodyPr/>
          <a:lstStyle/>
          <a:p>
            <a:r>
              <a:rPr lang="en-US" smtClean="0"/>
              <a:t>Click to edit Master title style</a:t>
            </a:r>
            <a:endParaRPr lang="en-US" dirty="0"/>
          </a:p>
        </p:txBody>
      </p:sp>
      <p:sp>
        <p:nvSpPr>
          <p:cNvPr id="8" name="Content Placeholder 2"/>
          <p:cNvSpPr>
            <a:spLocks noGrp="1"/>
          </p:cNvSpPr>
          <p:nvPr>
            <p:ph idx="1"/>
          </p:nvPr>
        </p:nvSpPr>
        <p:spPr>
          <a:xfrm>
            <a:off x="274320" y="1604963"/>
            <a:ext cx="4297680" cy="4379913"/>
          </a:xfrm>
        </p:spPr>
        <p:txBody>
          <a:bodyPr rIns="182880"/>
          <a:lstStyle>
            <a:lvl1pPr marL="0" indent="0">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2"/>
          <p:cNvSpPr>
            <a:spLocks noGrp="1"/>
          </p:cNvSpPr>
          <p:nvPr>
            <p:ph idx="16"/>
          </p:nvPr>
        </p:nvSpPr>
        <p:spPr>
          <a:xfrm>
            <a:off x="4572000" y="1604964"/>
            <a:ext cx="4297680" cy="4379912"/>
          </a:xfrm>
        </p:spPr>
        <p:txBody>
          <a:bodyPr rIns="182880"/>
          <a:lstStyle>
            <a:lvl1pPr marL="0" indent="0">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8"/>
          <p:cNvSpPr>
            <a:spLocks noGrp="1" noChangeArrowheads="1"/>
          </p:cNvSpPr>
          <p:nvPr>
            <p:ph type="ftr" sz="quarter" idx="17"/>
          </p:nvPr>
        </p:nvSpPr>
        <p:spPr>
          <a:ln/>
        </p:spPr>
        <p:txBody>
          <a:bodyPr/>
          <a:lstStyle>
            <a:lvl1pPr>
              <a:defRPr/>
            </a:lvl1pPr>
          </a:lstStyle>
          <a:p>
            <a:pPr>
              <a:defRPr/>
            </a:pPr>
            <a:fld id="{2A7DA33C-7952-41FD-BE20-050733A75A2D}" type="datetime4">
              <a:rPr lang="en-US"/>
              <a:pPr>
                <a:defRPr/>
              </a:pPr>
              <a:t>December 15, 2016</a:t>
            </a:fld>
            <a:endParaRPr lang="en-US" dirty="0"/>
          </a:p>
        </p:txBody>
      </p:sp>
      <p:sp>
        <p:nvSpPr>
          <p:cNvPr id="6" name="Rectangle 9"/>
          <p:cNvSpPr>
            <a:spLocks noGrp="1" noChangeArrowheads="1"/>
          </p:cNvSpPr>
          <p:nvPr>
            <p:ph type="sldNum" sz="quarter" idx="18"/>
          </p:nvPr>
        </p:nvSpPr>
        <p:spPr>
          <a:ln/>
        </p:spPr>
        <p:txBody>
          <a:bodyPr/>
          <a:lstStyle>
            <a:lvl1pPr>
              <a:defRPr/>
            </a:lvl1pPr>
          </a:lstStyle>
          <a:p>
            <a:pPr>
              <a:defRPr/>
            </a:pPr>
            <a:fld id="{D7259599-DF18-4B77-85EB-D20A99C78C63}" type="slidenum">
              <a:rPr lang="en-US"/>
              <a:pPr>
                <a:defRPr/>
              </a:pPr>
              <a:t>‹#›</a:t>
            </a:fld>
            <a:endParaRPr lang="en-US" dirty="0"/>
          </a:p>
        </p:txBody>
      </p:sp>
    </p:spTree>
    <p:extLst>
      <p:ext uri="{BB962C8B-B14F-4D97-AF65-F5344CB8AC3E}">
        <p14:creationId xmlns:p14="http://schemas.microsoft.com/office/powerpoint/2010/main" val="4291790413"/>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lumn with heading">
    <p:spTree>
      <p:nvGrpSpPr>
        <p:cNvPr id="1" name=""/>
        <p:cNvGrpSpPr/>
        <p:nvPr/>
      </p:nvGrpSpPr>
      <p:grpSpPr>
        <a:xfrm>
          <a:off x="0" y="0"/>
          <a:ext cx="0" cy="0"/>
          <a:chOff x="0" y="0"/>
          <a:chExt cx="0" cy="0"/>
        </a:xfrm>
      </p:grpSpPr>
      <p:sp>
        <p:nvSpPr>
          <p:cNvPr id="7" name="Title 1"/>
          <p:cNvSpPr>
            <a:spLocks noGrp="1"/>
          </p:cNvSpPr>
          <p:nvPr>
            <p:ph type="title"/>
          </p:nvPr>
        </p:nvSpPr>
        <p:spPr>
          <a:xfrm>
            <a:off x="274320" y="274320"/>
            <a:ext cx="8595360" cy="1143000"/>
          </a:xfrm>
        </p:spPr>
        <p:txBody>
          <a:bodyPr/>
          <a:lstStyle/>
          <a:p>
            <a:r>
              <a:rPr lang="en-US" smtClean="0"/>
              <a:t>Click to edit Master title style</a:t>
            </a:r>
            <a:endParaRPr lang="en-US" dirty="0"/>
          </a:p>
        </p:txBody>
      </p:sp>
      <p:sp>
        <p:nvSpPr>
          <p:cNvPr id="8" name="Content Placeholder 2"/>
          <p:cNvSpPr>
            <a:spLocks noGrp="1"/>
          </p:cNvSpPr>
          <p:nvPr>
            <p:ph idx="1"/>
          </p:nvPr>
        </p:nvSpPr>
        <p:spPr>
          <a:xfrm>
            <a:off x="274320" y="2514600"/>
            <a:ext cx="4297680" cy="3470276"/>
          </a:xfrm>
        </p:spPr>
        <p:txBody>
          <a:bodyPr rIns="182880"/>
          <a:lstStyle>
            <a:lvl1pPr marL="0" indent="0">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Content Placeholder 2"/>
          <p:cNvSpPr>
            <a:spLocks noGrp="1"/>
          </p:cNvSpPr>
          <p:nvPr>
            <p:ph idx="15"/>
          </p:nvPr>
        </p:nvSpPr>
        <p:spPr>
          <a:xfrm>
            <a:off x="274320" y="1600200"/>
            <a:ext cx="4297680" cy="685800"/>
          </a:xfrm>
        </p:spPr>
        <p:txBody>
          <a:bodyPr rIns="182880"/>
          <a:lstStyle>
            <a:lvl1pPr marL="0">
              <a:buFontTx/>
              <a:buNone/>
              <a:defRPr b="1">
                <a:solidFill>
                  <a:schemeClr val="accent4"/>
                </a:solidFill>
              </a:defRPr>
            </a:lvl1pPr>
          </a:lstStyle>
          <a:p>
            <a:pPr lvl="0"/>
            <a:r>
              <a:rPr lang="en-US" smtClean="0"/>
              <a:t>Click to edit Master text styles</a:t>
            </a:r>
          </a:p>
        </p:txBody>
      </p:sp>
      <p:sp>
        <p:nvSpPr>
          <p:cNvPr id="11" name="Content Placeholder 2"/>
          <p:cNvSpPr>
            <a:spLocks noGrp="1"/>
          </p:cNvSpPr>
          <p:nvPr>
            <p:ph idx="16"/>
          </p:nvPr>
        </p:nvSpPr>
        <p:spPr>
          <a:xfrm>
            <a:off x="4572000" y="2514600"/>
            <a:ext cx="4297680" cy="3470275"/>
          </a:xfrm>
        </p:spPr>
        <p:txBody>
          <a:bodyPr rIns="182880"/>
          <a:lstStyle>
            <a:lvl1pPr marL="0" indent="0">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Content Placeholder 2"/>
          <p:cNvSpPr>
            <a:spLocks noGrp="1"/>
          </p:cNvSpPr>
          <p:nvPr>
            <p:ph idx="17"/>
          </p:nvPr>
        </p:nvSpPr>
        <p:spPr>
          <a:xfrm>
            <a:off x="4572000" y="1600200"/>
            <a:ext cx="4297680" cy="685800"/>
          </a:xfrm>
        </p:spPr>
        <p:txBody>
          <a:bodyPr rIns="182880"/>
          <a:lstStyle>
            <a:lvl1pPr marL="0">
              <a:buFontTx/>
              <a:buNone/>
              <a:defRPr b="1">
                <a:solidFill>
                  <a:schemeClr val="accent4"/>
                </a:solidFill>
              </a:defRPr>
            </a:lvl1pPr>
          </a:lstStyle>
          <a:p>
            <a:pPr lvl="0"/>
            <a:r>
              <a:rPr lang="en-US" smtClean="0"/>
              <a:t>Click to edit Master text styles</a:t>
            </a:r>
          </a:p>
        </p:txBody>
      </p:sp>
      <p:sp>
        <p:nvSpPr>
          <p:cNvPr id="9" name="Rectangle 8"/>
          <p:cNvSpPr>
            <a:spLocks noGrp="1" noChangeArrowheads="1"/>
          </p:cNvSpPr>
          <p:nvPr>
            <p:ph type="ftr" sz="quarter" idx="18"/>
          </p:nvPr>
        </p:nvSpPr>
        <p:spPr>
          <a:ln/>
        </p:spPr>
        <p:txBody>
          <a:bodyPr/>
          <a:lstStyle>
            <a:lvl1pPr>
              <a:defRPr/>
            </a:lvl1pPr>
          </a:lstStyle>
          <a:p>
            <a:pPr>
              <a:defRPr/>
            </a:pPr>
            <a:fld id="{2A7DA33C-7952-41FD-BE20-050733A75A2D}" type="datetime4">
              <a:rPr lang="en-US"/>
              <a:pPr>
                <a:defRPr/>
              </a:pPr>
              <a:t>December 15, 2016</a:t>
            </a:fld>
            <a:endParaRPr lang="en-US" dirty="0"/>
          </a:p>
        </p:txBody>
      </p:sp>
      <p:sp>
        <p:nvSpPr>
          <p:cNvPr id="13" name="Rectangle 9"/>
          <p:cNvSpPr>
            <a:spLocks noGrp="1" noChangeArrowheads="1"/>
          </p:cNvSpPr>
          <p:nvPr>
            <p:ph type="sldNum" sz="quarter" idx="19"/>
          </p:nvPr>
        </p:nvSpPr>
        <p:spPr>
          <a:ln/>
        </p:spPr>
        <p:txBody>
          <a:bodyPr/>
          <a:lstStyle>
            <a:lvl1pPr>
              <a:defRPr/>
            </a:lvl1pPr>
          </a:lstStyle>
          <a:p>
            <a:pPr>
              <a:defRPr/>
            </a:pPr>
            <a:fld id="{EC235D83-C11D-41D9-B78B-1A202BADAB08}" type="slidenum">
              <a:rPr lang="en-US"/>
              <a:pPr>
                <a:defRPr/>
              </a:pPr>
              <a:t>‹#›</a:t>
            </a:fld>
            <a:endParaRPr lang="en-US" dirty="0"/>
          </a:p>
        </p:txBody>
      </p:sp>
    </p:spTree>
    <p:extLst>
      <p:ext uri="{BB962C8B-B14F-4D97-AF65-F5344CB8AC3E}">
        <p14:creationId xmlns:p14="http://schemas.microsoft.com/office/powerpoint/2010/main" val="4135732400"/>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p:cNvSpPr/>
          <p:nvPr/>
        </p:nvSpPr>
        <p:spPr bwMode="auto">
          <a:xfrm>
            <a:off x="274638" y="271463"/>
            <a:ext cx="8594725" cy="5741987"/>
          </a:xfrm>
          <a:prstGeom prst="rect">
            <a:avLst/>
          </a:prstGeom>
          <a:solidFill>
            <a:srgbClr val="E6D7AA"/>
          </a:solidFill>
          <a:ln w="19050" cap="flat" cmpd="sng" algn="ctr">
            <a:noFill/>
            <a:prstDash val="solid"/>
            <a:round/>
            <a:headEnd type="none" w="med" len="med"/>
            <a:tailEnd type="none" w="med" len="med"/>
          </a:ln>
          <a:effectLst/>
          <a:extLst/>
        </p:spPr>
        <p:txBody>
          <a:bodyPr anchor="ctr">
            <a:spAutoFit/>
          </a:bodyPr>
          <a:lstStyle/>
          <a:p>
            <a:pPr>
              <a:defRPr/>
            </a:pPr>
            <a:endParaRPr lang="en-US" dirty="0">
              <a:latin typeface="Arial" pitchFamily="-84" charset="0"/>
              <a:ea typeface="ＭＳ Ｐゴシック" pitchFamily="-106" charset="-128"/>
              <a:cs typeface="ＭＳ Ｐゴシック" pitchFamily="-106" charset="-128"/>
            </a:endParaRPr>
          </a:p>
        </p:txBody>
      </p:sp>
      <p:sp>
        <p:nvSpPr>
          <p:cNvPr id="3075" name="Rectangle 6"/>
          <p:cNvSpPr>
            <a:spLocks noGrp="1" noChangeArrowheads="1"/>
          </p:cNvSpPr>
          <p:nvPr>
            <p:ph type="title"/>
          </p:nvPr>
        </p:nvSpPr>
        <p:spPr bwMode="auto">
          <a:xfrm>
            <a:off x="274638" y="274638"/>
            <a:ext cx="8594725"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182880" tIns="182880" rIns="457200" bIns="0" numCol="1" anchor="t" anchorCtr="0" compatLnSpc="1">
            <a:prstTxWarp prst="textNoShape">
              <a:avLst/>
            </a:prstTxWarp>
          </a:bodyPr>
          <a:lstStyle/>
          <a:p>
            <a:pPr lvl="0"/>
            <a:r>
              <a:rPr lang="en-US" smtClean="0"/>
              <a:t>Click to edit Master title style</a:t>
            </a:r>
          </a:p>
        </p:txBody>
      </p:sp>
      <p:sp>
        <p:nvSpPr>
          <p:cNvPr id="3076" name="Rectangle 7"/>
          <p:cNvSpPr>
            <a:spLocks noGrp="1" noChangeArrowheads="1"/>
          </p:cNvSpPr>
          <p:nvPr>
            <p:ph type="body" idx="1"/>
          </p:nvPr>
        </p:nvSpPr>
        <p:spPr bwMode="auto">
          <a:xfrm>
            <a:off x="274638" y="1600200"/>
            <a:ext cx="8594725" cy="43846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182880" tIns="0" rIns="45720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448" name="Rectangle 8"/>
          <p:cNvSpPr>
            <a:spLocks noGrp="1" noChangeArrowheads="1"/>
          </p:cNvSpPr>
          <p:nvPr>
            <p:ph type="ftr" sz="quarter" idx="3"/>
          </p:nvPr>
        </p:nvSpPr>
        <p:spPr bwMode="white">
          <a:xfrm>
            <a:off x="731838" y="6264275"/>
            <a:ext cx="6400800" cy="457200"/>
          </a:xfrm>
          <a:prstGeom prst="rect">
            <a:avLst/>
          </a:prstGeom>
          <a:noFill/>
          <a:ln>
            <a:noFill/>
          </a:ln>
          <a:effectLst/>
          <a:extLst/>
        </p:spPr>
        <p:txBody>
          <a:bodyPr vert="horz" wrap="square" lIns="0" tIns="0" rIns="0" bIns="73152" numCol="1" anchor="b" anchorCtr="0" compatLnSpc="1">
            <a:prstTxWarp prst="textNoShape">
              <a:avLst/>
            </a:prstTxWarp>
          </a:bodyPr>
          <a:lstStyle>
            <a:lvl1pPr>
              <a:defRPr sz="1000">
                <a:ea typeface="ＭＳ Ｐゴシック" pitchFamily="-106" charset="-128"/>
              </a:defRPr>
            </a:lvl1pPr>
          </a:lstStyle>
          <a:p>
            <a:pPr>
              <a:defRPr/>
            </a:pPr>
            <a:fld id="{2A7DA33C-7952-41FD-BE20-050733A75A2D}" type="datetime4">
              <a:rPr lang="en-US"/>
              <a:pPr>
                <a:defRPr/>
              </a:pPr>
              <a:t>December 15, 2016</a:t>
            </a:fld>
            <a:endParaRPr lang="en-US" dirty="0"/>
          </a:p>
        </p:txBody>
      </p:sp>
      <p:sp>
        <p:nvSpPr>
          <p:cNvPr id="61449" name="Rectangle 9"/>
          <p:cNvSpPr>
            <a:spLocks noGrp="1" noChangeArrowheads="1"/>
          </p:cNvSpPr>
          <p:nvPr>
            <p:ph type="sldNum" sz="quarter" idx="4"/>
          </p:nvPr>
        </p:nvSpPr>
        <p:spPr bwMode="white">
          <a:xfrm>
            <a:off x="274638" y="6264275"/>
            <a:ext cx="457200" cy="457200"/>
          </a:xfrm>
          <a:prstGeom prst="rect">
            <a:avLst/>
          </a:prstGeom>
          <a:noFill/>
          <a:ln>
            <a:noFill/>
          </a:ln>
          <a:effectLst/>
          <a:extLst/>
        </p:spPr>
        <p:txBody>
          <a:bodyPr vert="horz" wrap="square" lIns="0" tIns="0" rIns="0" bIns="73152" numCol="1" anchor="b" anchorCtr="0" compatLnSpc="1">
            <a:prstTxWarp prst="textNoShape">
              <a:avLst/>
            </a:prstTxWarp>
          </a:bodyPr>
          <a:lstStyle>
            <a:lvl1pPr>
              <a:defRPr sz="1200" b="1">
                <a:ea typeface="ＭＳ Ｐゴシック" pitchFamily="-106" charset="-128"/>
              </a:defRPr>
            </a:lvl1pPr>
          </a:lstStyle>
          <a:p>
            <a:pPr>
              <a:defRPr/>
            </a:pPr>
            <a:fld id="{2C09C86F-8D69-4C46-8846-6858F22C3C7B}" type="slidenum">
              <a:rPr lang="en-US"/>
              <a:pPr>
                <a:defRPr/>
              </a:pPr>
              <a:t>‹#›</a:t>
            </a:fld>
            <a:endParaRPr lang="en-US" dirty="0"/>
          </a:p>
        </p:txBody>
      </p:sp>
      <p:pic>
        <p:nvPicPr>
          <p:cNvPr id="3079" name="Picture 16" descr="uw_rgb_ful_hi"/>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954963" y="6235700"/>
            <a:ext cx="942975" cy="4079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82" r:id="rId1"/>
    <p:sldLayoutId id="2147483883" r:id="rId2"/>
    <p:sldLayoutId id="2147483884" r:id="rId3"/>
    <p:sldLayoutId id="2147483885" r:id="rId4"/>
    <p:sldLayoutId id="2147483886" r:id="rId5"/>
    <p:sldLayoutId id="2147483870" r:id="rId6"/>
    <p:sldLayoutId id="2147483871" r:id="rId7"/>
    <p:sldLayoutId id="2147483872" r:id="rId8"/>
    <p:sldLayoutId id="2147483873" r:id="rId9"/>
    <p:sldLayoutId id="2147483874" r:id="rId10"/>
    <p:sldLayoutId id="2147483875" r:id="rId11"/>
  </p:sldLayoutIdLst>
  <p:transition>
    <p:wipe dir="r"/>
  </p:transition>
  <p:hf hdr="0" dt="0"/>
  <p:txStyles>
    <p:titleStyle>
      <a:lvl1pPr algn="l" rtl="0" eaLnBrk="1" fontAlgn="base" hangingPunct="1">
        <a:spcBef>
          <a:spcPct val="0"/>
        </a:spcBef>
        <a:spcAft>
          <a:spcPct val="0"/>
        </a:spcAft>
        <a:defRPr sz="2400" b="1">
          <a:solidFill>
            <a:schemeClr val="tx1"/>
          </a:solidFill>
          <a:latin typeface="+mj-lt"/>
          <a:ea typeface="+mj-ea"/>
          <a:cs typeface="ＭＳ Ｐゴシック" pitchFamily="-106" charset="-128"/>
        </a:defRPr>
      </a:lvl1pPr>
      <a:lvl2pPr algn="l" rtl="0" eaLnBrk="1" fontAlgn="base" hangingPunct="1">
        <a:spcBef>
          <a:spcPct val="0"/>
        </a:spcBef>
        <a:spcAft>
          <a:spcPct val="0"/>
        </a:spcAft>
        <a:defRPr sz="2400" b="1">
          <a:solidFill>
            <a:schemeClr val="tx1"/>
          </a:solidFill>
          <a:latin typeface="Arial" charset="0"/>
          <a:ea typeface="ＭＳ Ｐゴシック" charset="0"/>
          <a:cs typeface="ＭＳ Ｐゴシック" pitchFamily="-106" charset="-128"/>
        </a:defRPr>
      </a:lvl2pPr>
      <a:lvl3pPr algn="l" rtl="0" eaLnBrk="1" fontAlgn="base" hangingPunct="1">
        <a:spcBef>
          <a:spcPct val="0"/>
        </a:spcBef>
        <a:spcAft>
          <a:spcPct val="0"/>
        </a:spcAft>
        <a:defRPr sz="2400" b="1">
          <a:solidFill>
            <a:schemeClr val="tx1"/>
          </a:solidFill>
          <a:latin typeface="Arial" charset="0"/>
          <a:ea typeface="ＭＳ Ｐゴシック" charset="0"/>
          <a:cs typeface="ＭＳ Ｐゴシック" pitchFamily="-106" charset="-128"/>
        </a:defRPr>
      </a:lvl3pPr>
      <a:lvl4pPr algn="l" rtl="0" eaLnBrk="1" fontAlgn="base" hangingPunct="1">
        <a:spcBef>
          <a:spcPct val="0"/>
        </a:spcBef>
        <a:spcAft>
          <a:spcPct val="0"/>
        </a:spcAft>
        <a:defRPr sz="2400" b="1">
          <a:solidFill>
            <a:schemeClr val="tx1"/>
          </a:solidFill>
          <a:latin typeface="Arial" charset="0"/>
          <a:ea typeface="ＭＳ Ｐゴシック" charset="0"/>
          <a:cs typeface="ＭＳ Ｐゴシック" pitchFamily="-106" charset="-128"/>
        </a:defRPr>
      </a:lvl4pPr>
      <a:lvl5pPr algn="l" rtl="0" eaLnBrk="1" fontAlgn="base" hangingPunct="1">
        <a:spcBef>
          <a:spcPct val="0"/>
        </a:spcBef>
        <a:spcAft>
          <a:spcPct val="0"/>
        </a:spcAft>
        <a:defRPr sz="2400" b="1">
          <a:solidFill>
            <a:schemeClr val="tx1"/>
          </a:solidFill>
          <a:latin typeface="Arial" charset="0"/>
          <a:ea typeface="ＭＳ Ｐゴシック" charset="0"/>
          <a:cs typeface="ＭＳ Ｐゴシック" pitchFamily="-106" charset="-128"/>
        </a:defRPr>
      </a:lvl5pPr>
      <a:lvl6pPr marL="457200" algn="l" rtl="0" eaLnBrk="1" fontAlgn="base" hangingPunct="1">
        <a:spcBef>
          <a:spcPct val="0"/>
        </a:spcBef>
        <a:spcAft>
          <a:spcPct val="0"/>
        </a:spcAft>
        <a:defRPr sz="2800">
          <a:solidFill>
            <a:schemeClr val="accent1"/>
          </a:solidFill>
          <a:latin typeface="Arial" charset="0"/>
          <a:ea typeface="ＭＳ Ｐゴシック" charset="0"/>
        </a:defRPr>
      </a:lvl6pPr>
      <a:lvl7pPr marL="914400" algn="l" rtl="0" eaLnBrk="1" fontAlgn="base" hangingPunct="1">
        <a:spcBef>
          <a:spcPct val="0"/>
        </a:spcBef>
        <a:spcAft>
          <a:spcPct val="0"/>
        </a:spcAft>
        <a:defRPr sz="2800">
          <a:solidFill>
            <a:schemeClr val="accent1"/>
          </a:solidFill>
          <a:latin typeface="Arial" charset="0"/>
          <a:ea typeface="ＭＳ Ｐゴシック" charset="0"/>
        </a:defRPr>
      </a:lvl7pPr>
      <a:lvl8pPr marL="1371600" algn="l" rtl="0" eaLnBrk="1" fontAlgn="base" hangingPunct="1">
        <a:spcBef>
          <a:spcPct val="0"/>
        </a:spcBef>
        <a:spcAft>
          <a:spcPct val="0"/>
        </a:spcAft>
        <a:defRPr sz="2800">
          <a:solidFill>
            <a:schemeClr val="accent1"/>
          </a:solidFill>
          <a:latin typeface="Arial" charset="0"/>
          <a:ea typeface="ＭＳ Ｐゴシック" charset="0"/>
        </a:defRPr>
      </a:lvl8pPr>
      <a:lvl9pPr marL="1828800" algn="l" rtl="0" eaLnBrk="1" fontAlgn="base" hangingPunct="1">
        <a:spcBef>
          <a:spcPct val="0"/>
        </a:spcBef>
        <a:spcAft>
          <a:spcPct val="0"/>
        </a:spcAft>
        <a:defRPr sz="2800">
          <a:solidFill>
            <a:schemeClr val="accent1"/>
          </a:solidFill>
          <a:latin typeface="Arial" charset="0"/>
          <a:ea typeface="ＭＳ Ｐゴシック" charset="0"/>
        </a:defRPr>
      </a:lvl9pPr>
    </p:titleStyle>
    <p:bodyStyle>
      <a:lvl1pPr algn="l" rtl="0" eaLnBrk="1" fontAlgn="base" hangingPunct="1">
        <a:spcBef>
          <a:spcPts val="1000"/>
        </a:spcBef>
        <a:spcAft>
          <a:spcPct val="0"/>
        </a:spcAft>
        <a:defRPr sz="2000">
          <a:solidFill>
            <a:schemeClr val="tx1"/>
          </a:solidFill>
          <a:latin typeface="+mn-lt"/>
          <a:ea typeface="+mn-ea"/>
          <a:cs typeface="ＭＳ Ｐゴシック" pitchFamily="-106" charset="-128"/>
        </a:defRPr>
      </a:lvl1pPr>
      <a:lvl2pPr marL="287338" indent="-287338" algn="l" rtl="0" eaLnBrk="1" fontAlgn="base" hangingPunct="1">
        <a:spcBef>
          <a:spcPts val="1000"/>
        </a:spcBef>
        <a:spcAft>
          <a:spcPct val="0"/>
        </a:spcAft>
        <a:buClr>
          <a:schemeClr val="accent1"/>
        </a:buClr>
        <a:buChar char="•"/>
        <a:defRPr sz="2000">
          <a:solidFill>
            <a:schemeClr val="tx1"/>
          </a:solidFill>
          <a:latin typeface="+mn-lt"/>
          <a:ea typeface="+mn-ea"/>
        </a:defRPr>
      </a:lvl2pPr>
      <a:lvl3pPr marL="576263" indent="-288925" algn="l" rtl="0" eaLnBrk="1" fontAlgn="base" hangingPunct="1">
        <a:spcBef>
          <a:spcPts val="1000"/>
        </a:spcBef>
        <a:spcAft>
          <a:spcPct val="0"/>
        </a:spcAft>
        <a:buClr>
          <a:schemeClr val="accent1"/>
        </a:buClr>
        <a:buFont typeface="Arial" charset="0"/>
        <a:buChar char="•"/>
        <a:defRPr sz="2000">
          <a:solidFill>
            <a:schemeClr val="tx1"/>
          </a:solidFill>
          <a:latin typeface="+mn-lt"/>
          <a:ea typeface="ヒラギノ角ゴ Pro W3" pitchFamily="-84" charset="-128"/>
        </a:defRPr>
      </a:lvl3pPr>
      <a:lvl4pPr marL="914400" indent="-338138" algn="l" rtl="0" eaLnBrk="1" fontAlgn="base" hangingPunct="1">
        <a:spcBef>
          <a:spcPts val="1000"/>
        </a:spcBef>
        <a:spcAft>
          <a:spcPct val="0"/>
        </a:spcAft>
        <a:buClr>
          <a:schemeClr val="accent1"/>
        </a:buClr>
        <a:buChar char="–"/>
        <a:defRPr sz="2000">
          <a:solidFill>
            <a:schemeClr val="tx1"/>
          </a:solidFill>
          <a:latin typeface="+mn-lt"/>
          <a:ea typeface="ヒラギノ角ゴ Pro W3" pitchFamily="-84" charset="-128"/>
        </a:defRPr>
      </a:lvl4pPr>
      <a:lvl5pPr marL="1201738" indent="-287338" algn="l" rtl="0" eaLnBrk="1" fontAlgn="base" hangingPunct="1">
        <a:spcBef>
          <a:spcPts val="1000"/>
        </a:spcBef>
        <a:spcAft>
          <a:spcPct val="0"/>
        </a:spcAft>
        <a:buClr>
          <a:schemeClr val="accent1"/>
        </a:buClr>
        <a:buChar char="–"/>
        <a:defRPr sz="2000">
          <a:solidFill>
            <a:schemeClr val="tx1"/>
          </a:solidFill>
          <a:latin typeface="+mn-lt"/>
          <a:ea typeface="ヒラギノ角ゴ Pro W3" pitchFamily="-84" charset="-128"/>
        </a:defRPr>
      </a:lvl5pPr>
      <a:lvl6pPr marL="1768475" indent="-166688" algn="l" rtl="0" eaLnBrk="1" fontAlgn="base" hangingPunct="1">
        <a:spcBef>
          <a:spcPct val="50000"/>
        </a:spcBef>
        <a:spcAft>
          <a:spcPct val="0"/>
        </a:spcAft>
        <a:buClr>
          <a:schemeClr val="hlink"/>
        </a:buClr>
        <a:buChar char="–"/>
        <a:defRPr sz="2000">
          <a:solidFill>
            <a:schemeClr val="accent1"/>
          </a:solidFill>
          <a:latin typeface="+mn-lt"/>
          <a:ea typeface="+mn-ea"/>
        </a:defRPr>
      </a:lvl6pPr>
      <a:lvl7pPr marL="2225675" indent="-166688" algn="l" rtl="0" eaLnBrk="1" fontAlgn="base" hangingPunct="1">
        <a:spcBef>
          <a:spcPct val="50000"/>
        </a:spcBef>
        <a:spcAft>
          <a:spcPct val="0"/>
        </a:spcAft>
        <a:buClr>
          <a:schemeClr val="hlink"/>
        </a:buClr>
        <a:buChar char="–"/>
        <a:defRPr sz="2000">
          <a:solidFill>
            <a:schemeClr val="accent1"/>
          </a:solidFill>
          <a:latin typeface="+mn-lt"/>
          <a:ea typeface="+mn-ea"/>
        </a:defRPr>
      </a:lvl7pPr>
      <a:lvl8pPr marL="2682875" indent="-166688" algn="l" rtl="0" eaLnBrk="1" fontAlgn="base" hangingPunct="1">
        <a:spcBef>
          <a:spcPct val="50000"/>
        </a:spcBef>
        <a:spcAft>
          <a:spcPct val="0"/>
        </a:spcAft>
        <a:buClr>
          <a:schemeClr val="hlink"/>
        </a:buClr>
        <a:buChar char="–"/>
        <a:defRPr sz="2000">
          <a:solidFill>
            <a:schemeClr val="accent1"/>
          </a:solidFill>
          <a:latin typeface="+mn-lt"/>
          <a:ea typeface="+mn-ea"/>
        </a:defRPr>
      </a:lvl8pPr>
      <a:lvl9pPr marL="3140075" indent="-166688" algn="l" rtl="0" eaLnBrk="1" fontAlgn="base" hangingPunct="1">
        <a:spcBef>
          <a:spcPct val="50000"/>
        </a:spcBef>
        <a:spcAft>
          <a:spcPct val="0"/>
        </a:spcAft>
        <a:buClr>
          <a:schemeClr val="hlink"/>
        </a:buClr>
        <a:buChar char="–"/>
        <a:defRPr sz="2000">
          <a:solidFill>
            <a:schemeClr val="accent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8"/>
          <p:cNvSpPr>
            <a:spLocks noGrp="1"/>
          </p:cNvSpPr>
          <p:nvPr>
            <p:ph idx="1"/>
          </p:nvPr>
        </p:nvSpPr>
        <p:spPr/>
        <p:txBody>
          <a:bodyPr/>
          <a:lstStyle/>
          <a:p>
            <a:endParaRPr lang="en-US" dirty="0" smtClean="0"/>
          </a:p>
          <a:p>
            <a:endParaRPr lang="en-US" dirty="0"/>
          </a:p>
          <a:p>
            <a:r>
              <a:rPr lang="en-US" sz="3200" b="1" dirty="0" smtClean="0"/>
              <a:t>Give. </a:t>
            </a:r>
            <a:r>
              <a:rPr lang="en-US" sz="3200" b="1" dirty="0" smtClean="0">
                <a:solidFill>
                  <a:srgbClr val="FF0000"/>
                </a:solidFill>
              </a:rPr>
              <a:t>Advocate. </a:t>
            </a:r>
            <a:r>
              <a:rPr lang="en-US" sz="3200" b="1" dirty="0" smtClean="0"/>
              <a:t>Volunteer. </a:t>
            </a:r>
          </a:p>
          <a:p>
            <a:r>
              <a:rPr lang="en-US" sz="3200" b="1" dirty="0" smtClean="0"/>
              <a:t>UWP 2017-18 Public Priorities Overview </a:t>
            </a:r>
            <a:r>
              <a:rPr lang="en-US" sz="3200" b="1" dirty="0"/>
              <a:t/>
            </a:r>
            <a:br>
              <a:rPr lang="en-US" sz="3200" b="1" dirty="0"/>
            </a:br>
            <a:r>
              <a:rPr lang="en-US" sz="3200" b="1" dirty="0"/>
              <a:t>			</a:t>
            </a:r>
            <a:r>
              <a:rPr lang="en-US" sz="3200" i="1" dirty="0"/>
              <a:t> </a:t>
            </a:r>
            <a:endParaRPr lang="en-US" sz="3200" b="1" dirty="0" smtClean="0">
              <a:latin typeface="+mj-lt"/>
            </a:endParaRPr>
          </a:p>
          <a:p>
            <a:endParaRPr lang="en-US" sz="3200" b="1" dirty="0">
              <a:latin typeface="+mj-lt"/>
            </a:endParaRPr>
          </a:p>
        </p:txBody>
      </p:sp>
      <p:sp>
        <p:nvSpPr>
          <p:cNvPr id="15364" name="Footer Placeholder 3"/>
          <p:cNvSpPr>
            <a:spLocks noGrp="1"/>
          </p:cNvSpPr>
          <p:nvPr>
            <p:ph type="ftr" sz="quarter" idx="10"/>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64" charset="-128"/>
              </a:defRPr>
            </a:lvl1pPr>
            <a:lvl2pPr marL="742950" indent="-285750" eaLnBrk="0" hangingPunct="0">
              <a:defRPr sz="2400">
                <a:solidFill>
                  <a:schemeClr val="tx1"/>
                </a:solidFill>
                <a:latin typeface="Arial" charset="0"/>
                <a:ea typeface="ＭＳ Ｐゴシック" pitchFamily="-64" charset="-128"/>
              </a:defRPr>
            </a:lvl2pPr>
            <a:lvl3pPr marL="1143000" indent="-228600" eaLnBrk="0" hangingPunct="0">
              <a:defRPr sz="2400">
                <a:solidFill>
                  <a:schemeClr val="tx1"/>
                </a:solidFill>
                <a:latin typeface="Arial" charset="0"/>
                <a:ea typeface="ＭＳ Ｐゴシック" pitchFamily="-64" charset="-128"/>
              </a:defRPr>
            </a:lvl3pPr>
            <a:lvl4pPr marL="1600200" indent="-228600" eaLnBrk="0" hangingPunct="0">
              <a:defRPr sz="2400">
                <a:solidFill>
                  <a:schemeClr val="tx1"/>
                </a:solidFill>
                <a:latin typeface="Arial" charset="0"/>
                <a:ea typeface="ＭＳ Ｐゴシック" pitchFamily="-64" charset="-128"/>
              </a:defRPr>
            </a:lvl4pPr>
            <a:lvl5pPr marL="2057400" indent="-228600" eaLnBrk="0" hangingPunct="0">
              <a:defRPr sz="2400">
                <a:solidFill>
                  <a:schemeClr val="tx1"/>
                </a:solidFill>
                <a:latin typeface="Arial" charset="0"/>
                <a:ea typeface="ＭＳ Ｐゴシック" pitchFamily="-6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6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6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6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64" charset="-128"/>
              </a:defRPr>
            </a:lvl9pPr>
          </a:lstStyle>
          <a:p>
            <a:pPr eaLnBrk="1" hangingPunct="1"/>
            <a:fld id="{61887C88-3AC7-4FDD-9857-F6BE626D5C2D}" type="datetime4">
              <a:rPr lang="en-US" sz="1000" smtClean="0"/>
              <a:pPr eaLnBrk="1" hangingPunct="1"/>
              <a:t>December 15, 2016</a:t>
            </a:fld>
            <a:endParaRPr lang="en-US" sz="1000" dirty="0" smtClean="0"/>
          </a:p>
        </p:txBody>
      </p:sp>
      <p:sp>
        <p:nvSpPr>
          <p:cNvPr id="15365" name="Slide Number Placeholder 4"/>
          <p:cNvSpPr>
            <a:spLocks noGrp="1"/>
          </p:cNvSpPr>
          <p:nvPr>
            <p:ph type="sldNum" sz="quarter" idx="1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64" charset="-128"/>
              </a:defRPr>
            </a:lvl1pPr>
            <a:lvl2pPr marL="742950" indent="-285750" eaLnBrk="0" hangingPunct="0">
              <a:defRPr sz="2400">
                <a:solidFill>
                  <a:schemeClr val="tx1"/>
                </a:solidFill>
                <a:latin typeface="Arial" charset="0"/>
                <a:ea typeface="ＭＳ Ｐゴシック" pitchFamily="-64" charset="-128"/>
              </a:defRPr>
            </a:lvl2pPr>
            <a:lvl3pPr marL="1143000" indent="-228600" eaLnBrk="0" hangingPunct="0">
              <a:defRPr sz="2400">
                <a:solidFill>
                  <a:schemeClr val="tx1"/>
                </a:solidFill>
                <a:latin typeface="Arial" charset="0"/>
                <a:ea typeface="ＭＳ Ｐゴシック" pitchFamily="-64" charset="-128"/>
              </a:defRPr>
            </a:lvl3pPr>
            <a:lvl4pPr marL="1600200" indent="-228600" eaLnBrk="0" hangingPunct="0">
              <a:defRPr sz="2400">
                <a:solidFill>
                  <a:schemeClr val="tx1"/>
                </a:solidFill>
                <a:latin typeface="Arial" charset="0"/>
                <a:ea typeface="ＭＳ Ｐゴシック" pitchFamily="-64" charset="-128"/>
              </a:defRPr>
            </a:lvl4pPr>
            <a:lvl5pPr marL="2057400" indent="-228600" eaLnBrk="0" hangingPunct="0">
              <a:defRPr sz="2400">
                <a:solidFill>
                  <a:schemeClr val="tx1"/>
                </a:solidFill>
                <a:latin typeface="Arial" charset="0"/>
                <a:ea typeface="ＭＳ Ｐゴシック" pitchFamily="-6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6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6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6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64" charset="-128"/>
              </a:defRPr>
            </a:lvl9pPr>
          </a:lstStyle>
          <a:p>
            <a:pPr eaLnBrk="1" hangingPunct="1"/>
            <a:fld id="{4A19BDC4-D6A3-44E3-A8C4-451009232F95}" type="slidenum">
              <a:rPr lang="en-US" sz="1200" smtClean="0"/>
              <a:pPr eaLnBrk="1" hangingPunct="1"/>
              <a:t>1</a:t>
            </a:fld>
            <a:endParaRPr lang="en-US" sz="1200" dirty="0" smtClean="0"/>
          </a:p>
        </p:txBody>
      </p:sp>
    </p:spTree>
    <p:extLst>
      <p:ext uri="{BB962C8B-B14F-4D97-AF65-F5344CB8AC3E}">
        <p14:creationId xmlns:p14="http://schemas.microsoft.com/office/powerpoint/2010/main" val="1722531597"/>
      </p:ext>
    </p:extLst>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Election Results </a:t>
            </a:r>
            <a:endParaRPr lang="en-US" dirty="0"/>
          </a:p>
        </p:txBody>
      </p:sp>
      <p:sp>
        <p:nvSpPr>
          <p:cNvPr id="4" name="Footer Placeholder 3"/>
          <p:cNvSpPr>
            <a:spLocks noGrp="1"/>
          </p:cNvSpPr>
          <p:nvPr>
            <p:ph type="ftr" sz="quarter" idx="10"/>
          </p:nvPr>
        </p:nvSpPr>
        <p:spPr/>
        <p:txBody>
          <a:bodyPr/>
          <a:lstStyle/>
          <a:p>
            <a:pPr>
              <a:defRPr/>
            </a:pPr>
            <a:fld id="{2A7DA33C-7952-41FD-BE20-050733A75A2D}" type="datetime4">
              <a:rPr lang="en-US" smtClean="0"/>
              <a:pPr>
                <a:defRPr/>
              </a:pPr>
              <a:t>December 15, 2016</a:t>
            </a:fld>
            <a:endParaRPr lang="en-US" dirty="0"/>
          </a:p>
        </p:txBody>
      </p:sp>
      <p:sp>
        <p:nvSpPr>
          <p:cNvPr id="5" name="Slide Number Placeholder 4"/>
          <p:cNvSpPr>
            <a:spLocks noGrp="1"/>
          </p:cNvSpPr>
          <p:nvPr>
            <p:ph type="sldNum" sz="quarter" idx="11"/>
          </p:nvPr>
        </p:nvSpPr>
        <p:spPr/>
        <p:txBody>
          <a:bodyPr/>
          <a:lstStyle/>
          <a:p>
            <a:pPr>
              <a:defRPr/>
            </a:pPr>
            <a:fld id="{620E6A34-D18C-448D-9E59-F06A322BE9B9}" type="slidenum">
              <a:rPr lang="en-US" smtClean="0"/>
              <a:pPr>
                <a:defRPr/>
              </a:pPr>
              <a:t>2</a:t>
            </a:fld>
            <a:endParaRPr lang="en-US" dirty="0"/>
          </a:p>
        </p:txBody>
      </p:sp>
      <p:sp>
        <p:nvSpPr>
          <p:cNvPr id="6" name="Rectangle 5"/>
          <p:cNvSpPr/>
          <p:nvPr/>
        </p:nvSpPr>
        <p:spPr>
          <a:xfrm>
            <a:off x="2286000" y="-1787812"/>
            <a:ext cx="4572000" cy="830997"/>
          </a:xfrm>
          <a:prstGeom prst="rect">
            <a:avLst/>
          </a:prstGeom>
        </p:spPr>
        <p:txBody>
          <a:bodyPr>
            <a:spAutoFit/>
          </a:bodyPr>
          <a:lstStyle/>
          <a:p>
            <a:endParaRPr lang="en-US" dirty="0"/>
          </a:p>
          <a:p>
            <a:r>
              <a:rPr lang="en-US" dirty="0" smtClean="0"/>
              <a:t>.</a:t>
            </a:r>
            <a:endParaRPr lang="en-US" dirty="0"/>
          </a:p>
        </p:txBody>
      </p:sp>
      <p:sp>
        <p:nvSpPr>
          <p:cNvPr id="7" name="Content Placeholder 6"/>
          <p:cNvSpPr>
            <a:spLocks noGrp="1"/>
          </p:cNvSpPr>
          <p:nvPr>
            <p:ph idx="1"/>
          </p:nvPr>
        </p:nvSpPr>
        <p:spPr/>
        <p:txBody>
          <a:bodyPr/>
          <a:lstStyle/>
          <a:p>
            <a:pPr marL="342900" indent="-342900">
              <a:buFont typeface="Arial" panose="020B0604020202020204" pitchFamily="34" charset="0"/>
              <a:buChar char="•"/>
            </a:pPr>
            <a:r>
              <a:rPr lang="en-US" dirty="0" smtClean="0"/>
              <a:t>Overview of state election results</a:t>
            </a:r>
          </a:p>
          <a:p>
            <a:pPr marL="630238" lvl="1" indent="-342900">
              <a:buFont typeface="Arial" panose="020B0604020202020204" pitchFamily="34" charset="0"/>
              <a:buChar char="•"/>
            </a:pPr>
            <a:r>
              <a:rPr lang="en-US" dirty="0" smtClean="0"/>
              <a:t>PA House and Senate balance of power</a:t>
            </a:r>
          </a:p>
          <a:p>
            <a:pPr marL="630238" lvl="1" indent="-342900">
              <a:buFont typeface="Arial" panose="020B0604020202020204" pitchFamily="34" charset="0"/>
              <a:buChar char="•"/>
            </a:pPr>
            <a:r>
              <a:rPr lang="en-US" dirty="0" smtClean="0"/>
              <a:t>Review of House and Senate leadership</a:t>
            </a:r>
          </a:p>
          <a:p>
            <a:pPr marL="630238" lvl="1" indent="-342900">
              <a:buFont typeface="Arial" panose="020B0604020202020204" pitchFamily="34" charset="0"/>
              <a:buChar char="•"/>
            </a:pPr>
            <a:r>
              <a:rPr lang="en-US" dirty="0" smtClean="0"/>
              <a:t>What does it mean for UWP priorities? </a:t>
            </a:r>
          </a:p>
          <a:p>
            <a:pPr marL="342900" indent="-342900">
              <a:buFont typeface="Arial" panose="020B0604020202020204" pitchFamily="34" charset="0"/>
              <a:buChar char="•"/>
            </a:pPr>
            <a:r>
              <a:rPr lang="en-US" dirty="0" smtClean="0"/>
              <a:t>Overview of federal election results</a:t>
            </a:r>
          </a:p>
          <a:p>
            <a:pPr marL="630238" lvl="1" indent="-342900">
              <a:buFont typeface="Arial" panose="020B0604020202020204" pitchFamily="34" charset="0"/>
              <a:buChar char="•"/>
            </a:pPr>
            <a:r>
              <a:rPr lang="en-US" dirty="0" smtClean="0"/>
              <a:t>Congressional balance of power and leadership</a:t>
            </a:r>
          </a:p>
          <a:p>
            <a:pPr marL="630238" lvl="1" indent="-342900">
              <a:buFont typeface="Arial" panose="020B0604020202020204" pitchFamily="34" charset="0"/>
              <a:buChar char="•"/>
            </a:pPr>
            <a:r>
              <a:rPr lang="en-US" dirty="0" smtClean="0"/>
              <a:t>Donald Trump’s campaign promises that intersect with health, income and education and the charitable sector</a:t>
            </a:r>
          </a:p>
          <a:p>
            <a:pPr marL="919163" lvl="2" indent="-342900">
              <a:buFont typeface="Courier New" panose="02070309020205020404" pitchFamily="49" charset="0"/>
              <a:buChar char="o"/>
            </a:pPr>
            <a:r>
              <a:rPr lang="en-US" dirty="0" smtClean="0"/>
              <a:t>Health care, tax reform, charitable giving incentives, block grants</a:t>
            </a:r>
          </a:p>
          <a:p>
            <a:pPr marL="630238" lvl="1" indent="-342900">
              <a:buFont typeface="Arial" panose="020B0604020202020204" pitchFamily="34" charset="0"/>
              <a:buChar char="•"/>
            </a:pPr>
            <a:endParaRPr lang="en-US" dirty="0" smtClean="0"/>
          </a:p>
        </p:txBody>
      </p:sp>
    </p:spTree>
    <p:extLst>
      <p:ext uri="{BB962C8B-B14F-4D97-AF65-F5344CB8AC3E}">
        <p14:creationId xmlns:p14="http://schemas.microsoft.com/office/powerpoint/2010/main" val="251282332"/>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 2-1-1	</a:t>
            </a:r>
            <a:endParaRPr lang="en-US" dirty="0"/>
          </a:p>
        </p:txBody>
      </p:sp>
      <p:sp>
        <p:nvSpPr>
          <p:cNvPr id="3" name="Content Placeholder 2"/>
          <p:cNvSpPr>
            <a:spLocks noGrp="1"/>
          </p:cNvSpPr>
          <p:nvPr>
            <p:ph idx="1"/>
          </p:nvPr>
        </p:nvSpPr>
        <p:spPr>
          <a:xfrm>
            <a:off x="274638" y="1012530"/>
            <a:ext cx="8594725" cy="4986826"/>
          </a:xfrm>
        </p:spPr>
        <p:txBody>
          <a:bodyPr/>
          <a:lstStyle/>
          <a:p>
            <a:pPr marL="342900" indent="-342900">
              <a:buFont typeface="Wingdings" panose="05000000000000000000" pitchFamily="2" charset="2"/>
              <a:buChar char="§"/>
            </a:pPr>
            <a:r>
              <a:rPr lang="en-US" dirty="0" smtClean="0"/>
              <a:t>Northwest will have a soft launch and full launch in 2017 </a:t>
            </a:r>
          </a:p>
          <a:p>
            <a:pPr marL="630238" lvl="1" indent="-342900">
              <a:buFont typeface="Wingdings" panose="05000000000000000000" pitchFamily="2" charset="2"/>
              <a:buChar char="§"/>
            </a:pPr>
            <a:r>
              <a:rPr lang="en-US" dirty="0" smtClean="0"/>
              <a:t>Early January for soft launch </a:t>
            </a:r>
          </a:p>
          <a:p>
            <a:pPr marL="919163" lvl="2" indent="-342900">
              <a:buFont typeface="Wingdings" panose="05000000000000000000" pitchFamily="2" charset="2"/>
              <a:buChar char="§"/>
            </a:pPr>
            <a:r>
              <a:rPr lang="en-US" dirty="0" smtClean="0"/>
              <a:t>Venango, Warren, and Erie counties </a:t>
            </a:r>
          </a:p>
          <a:p>
            <a:pPr marL="630238" lvl="1" indent="-342900">
              <a:buFont typeface="Wingdings" panose="05000000000000000000" pitchFamily="2" charset="2"/>
              <a:buChar char="§"/>
            </a:pPr>
            <a:r>
              <a:rPr lang="en-US" dirty="0" smtClean="0"/>
              <a:t>Mid-May for full launch </a:t>
            </a:r>
          </a:p>
          <a:p>
            <a:pPr marL="919163" lvl="2" indent="-342900">
              <a:buFont typeface="Wingdings" panose="05000000000000000000" pitchFamily="2" charset="2"/>
              <a:buChar char="§"/>
            </a:pPr>
            <a:r>
              <a:rPr lang="en-US" dirty="0" smtClean="0"/>
              <a:t>Crawford, Jefferson, Potter, and possibly McKean</a:t>
            </a:r>
          </a:p>
          <a:p>
            <a:pPr marL="342900" indent="-342900">
              <a:buFont typeface="Wingdings" panose="05000000000000000000" pitchFamily="2" charset="2"/>
              <a:buChar char="§"/>
            </a:pPr>
            <a:r>
              <a:rPr lang="en-US" dirty="0" smtClean="0"/>
              <a:t>UWP is asking for $1.5 million in state funding to support PA’s 2-1-1 development</a:t>
            </a:r>
          </a:p>
          <a:p>
            <a:pPr marL="630238" lvl="1" indent="-342900">
              <a:buFont typeface="Wingdings" panose="05000000000000000000" pitchFamily="2" charset="2"/>
              <a:buChar char="§"/>
            </a:pPr>
            <a:r>
              <a:rPr lang="en-US" dirty="0" smtClean="0"/>
              <a:t>Looking for a 3-year commitment, with the potential to partner with the state to run certain projects/1-800 lines </a:t>
            </a:r>
          </a:p>
          <a:p>
            <a:pPr marL="342900" indent="-342900">
              <a:buFont typeface="Wingdings" panose="05000000000000000000" pitchFamily="2" charset="2"/>
              <a:buChar char="§"/>
            </a:pPr>
            <a:r>
              <a:rPr lang="en-US" dirty="0" smtClean="0"/>
              <a:t>Funding legislation sponsors </a:t>
            </a:r>
          </a:p>
          <a:p>
            <a:pPr marL="630238" lvl="1" indent="-342900">
              <a:buFont typeface="Wingdings" panose="05000000000000000000" pitchFamily="2" charset="2"/>
              <a:buChar char="§"/>
            </a:pPr>
            <a:r>
              <a:rPr lang="en-US" dirty="0" smtClean="0"/>
              <a:t>House: Rep. Stephen Bloom and Rep. Gene </a:t>
            </a:r>
            <a:r>
              <a:rPr lang="en-US" dirty="0" err="1" smtClean="0"/>
              <a:t>DiGirolamo</a:t>
            </a:r>
            <a:endParaRPr lang="en-US" dirty="0" smtClean="0"/>
          </a:p>
          <a:p>
            <a:pPr marL="630238" lvl="1" indent="-342900">
              <a:buFont typeface="Wingdings" panose="05000000000000000000" pitchFamily="2" charset="2"/>
              <a:buChar char="§"/>
            </a:pPr>
            <a:r>
              <a:rPr lang="en-US" dirty="0" smtClean="0"/>
              <a:t>Senate: Sen. Patrick Browne </a:t>
            </a:r>
          </a:p>
          <a:p>
            <a:endParaRPr lang="en-US" dirty="0"/>
          </a:p>
          <a:p>
            <a:endParaRPr lang="en-US" dirty="0" smtClean="0"/>
          </a:p>
          <a:p>
            <a:endParaRPr lang="en-US" dirty="0"/>
          </a:p>
        </p:txBody>
      </p:sp>
      <p:sp>
        <p:nvSpPr>
          <p:cNvPr id="4" name="Footer Placeholder 3"/>
          <p:cNvSpPr>
            <a:spLocks noGrp="1"/>
          </p:cNvSpPr>
          <p:nvPr>
            <p:ph type="ftr" sz="quarter" idx="10"/>
          </p:nvPr>
        </p:nvSpPr>
        <p:spPr/>
        <p:txBody>
          <a:bodyPr/>
          <a:lstStyle/>
          <a:p>
            <a:pPr>
              <a:defRPr/>
            </a:pPr>
            <a:fld id="{2A7DA33C-7952-41FD-BE20-050733A75A2D}" type="datetime4">
              <a:rPr lang="en-US" smtClean="0"/>
              <a:pPr>
                <a:defRPr/>
              </a:pPr>
              <a:t>December 15, 2016</a:t>
            </a:fld>
            <a:endParaRPr lang="en-US" dirty="0"/>
          </a:p>
        </p:txBody>
      </p:sp>
      <p:sp>
        <p:nvSpPr>
          <p:cNvPr id="5" name="Slide Number Placeholder 4"/>
          <p:cNvSpPr>
            <a:spLocks noGrp="1"/>
          </p:cNvSpPr>
          <p:nvPr>
            <p:ph type="sldNum" sz="quarter" idx="11"/>
          </p:nvPr>
        </p:nvSpPr>
        <p:spPr/>
        <p:txBody>
          <a:bodyPr/>
          <a:lstStyle/>
          <a:p>
            <a:pPr>
              <a:defRPr/>
            </a:pPr>
            <a:fld id="{620E6A34-D18C-448D-9E59-F06A322BE9B9}" type="slidenum">
              <a:rPr lang="en-US" smtClean="0"/>
              <a:pPr>
                <a:defRPr/>
              </a:pPr>
              <a:t>3</a:t>
            </a:fld>
            <a:endParaRPr lang="en-US" dirty="0"/>
          </a:p>
        </p:txBody>
      </p:sp>
    </p:spTree>
    <p:extLst>
      <p:ext uri="{BB962C8B-B14F-4D97-AF65-F5344CB8AC3E}">
        <p14:creationId xmlns:p14="http://schemas.microsoft.com/office/powerpoint/2010/main" val="2644932642"/>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 2-1-1 </a:t>
            </a:r>
            <a:endParaRPr lang="en-US" dirty="0"/>
          </a:p>
        </p:txBody>
      </p:sp>
      <p:sp>
        <p:nvSpPr>
          <p:cNvPr id="3" name="Content Placeholder 2"/>
          <p:cNvSpPr>
            <a:spLocks noGrp="1"/>
          </p:cNvSpPr>
          <p:nvPr>
            <p:ph idx="1"/>
          </p:nvPr>
        </p:nvSpPr>
        <p:spPr>
          <a:xfrm>
            <a:off x="274638" y="959006"/>
            <a:ext cx="8594725" cy="5025870"/>
          </a:xfrm>
        </p:spPr>
        <p:txBody>
          <a:bodyPr/>
          <a:lstStyle/>
          <a:p>
            <a:r>
              <a:rPr lang="en-US" dirty="0" smtClean="0"/>
              <a:t>Advocacy focus areas for 2-1-1: </a:t>
            </a:r>
          </a:p>
          <a:p>
            <a:pPr marL="342900" indent="-342900">
              <a:buFont typeface="Arial" panose="020B0604020202020204" pitchFamily="34" charset="0"/>
              <a:buChar char="•"/>
            </a:pPr>
            <a:r>
              <a:rPr lang="en-US" dirty="0" smtClean="0"/>
              <a:t>County contracts with 2-1-1 </a:t>
            </a:r>
          </a:p>
          <a:p>
            <a:pPr marL="342900" indent="-342900">
              <a:buFont typeface="Arial" panose="020B0604020202020204" pitchFamily="34" charset="0"/>
              <a:buChar char="•"/>
            </a:pPr>
            <a:r>
              <a:rPr lang="en-US" dirty="0" smtClean="0"/>
              <a:t>Veterans- Mission United  </a:t>
            </a:r>
          </a:p>
          <a:p>
            <a:pPr marL="342900" indent="-342900">
              <a:buFont typeface="Arial" panose="020B0604020202020204" pitchFamily="34" charset="0"/>
              <a:buChar char="•"/>
            </a:pPr>
            <a:r>
              <a:rPr lang="en-US" dirty="0" smtClean="0"/>
              <a:t>Opiate addiction services </a:t>
            </a:r>
          </a:p>
          <a:p>
            <a:pPr marL="342900" indent="-342900">
              <a:buFont typeface="Arial" panose="020B0604020202020204" pitchFamily="34" charset="0"/>
              <a:buChar char="•"/>
            </a:pPr>
            <a:r>
              <a:rPr lang="en-US" dirty="0" smtClean="0"/>
              <a:t>Keeping people safe in their </a:t>
            </a:r>
            <a:r>
              <a:rPr lang="en-US" dirty="0"/>
              <a:t>h</a:t>
            </a:r>
            <a:r>
              <a:rPr lang="en-US" dirty="0" smtClean="0"/>
              <a:t>omes </a:t>
            </a:r>
          </a:p>
          <a:p>
            <a:endParaRPr lang="en-US" dirty="0" smtClean="0"/>
          </a:p>
          <a:p>
            <a:r>
              <a:rPr lang="en-US" dirty="0" smtClean="0"/>
              <a:t>PA 2-1-1 Day Press Event </a:t>
            </a:r>
          </a:p>
          <a:p>
            <a:pPr marL="285750" indent="-285750">
              <a:buFont typeface="Arial" panose="020B0604020202020204" pitchFamily="34" charset="0"/>
              <a:buChar char="•"/>
            </a:pPr>
            <a:r>
              <a:rPr lang="en-US" dirty="0" smtClean="0"/>
              <a:t>Thursday, February 9</a:t>
            </a:r>
            <a:r>
              <a:rPr lang="en-US" baseline="30000" dirty="0" smtClean="0"/>
              <a:t>th</a:t>
            </a:r>
            <a:r>
              <a:rPr lang="en-US" dirty="0" smtClean="0"/>
              <a:t>  at 10 a.m. </a:t>
            </a:r>
          </a:p>
          <a:p>
            <a:pPr marL="285750" indent="-285750">
              <a:buFont typeface="Arial" panose="020B0604020202020204" pitchFamily="34" charset="0"/>
              <a:buChar char="•"/>
            </a:pPr>
            <a:r>
              <a:rPr lang="en-US" dirty="0" smtClean="0"/>
              <a:t>Press release available for members </a:t>
            </a:r>
          </a:p>
          <a:p>
            <a:pPr marL="285750" indent="-285750">
              <a:buFont typeface="Arial" panose="020B0604020202020204" pitchFamily="34" charset="0"/>
              <a:buChar char="•"/>
            </a:pPr>
            <a:r>
              <a:rPr lang="en-US" dirty="0" smtClean="0"/>
              <a:t>Messaging for event to come </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smtClean="0"/>
          </a:p>
        </p:txBody>
      </p:sp>
      <p:sp>
        <p:nvSpPr>
          <p:cNvPr id="4" name="Footer Placeholder 3"/>
          <p:cNvSpPr>
            <a:spLocks noGrp="1"/>
          </p:cNvSpPr>
          <p:nvPr>
            <p:ph type="ftr" sz="quarter" idx="10"/>
          </p:nvPr>
        </p:nvSpPr>
        <p:spPr/>
        <p:txBody>
          <a:bodyPr/>
          <a:lstStyle/>
          <a:p>
            <a:pPr>
              <a:defRPr/>
            </a:pPr>
            <a:fld id="{2A7DA33C-7952-41FD-BE20-050733A75A2D}" type="datetime4">
              <a:rPr lang="en-US" smtClean="0"/>
              <a:pPr>
                <a:defRPr/>
              </a:pPr>
              <a:t>December 15, 2016</a:t>
            </a:fld>
            <a:endParaRPr lang="en-US" dirty="0"/>
          </a:p>
        </p:txBody>
      </p:sp>
      <p:sp>
        <p:nvSpPr>
          <p:cNvPr id="5" name="Slide Number Placeholder 4"/>
          <p:cNvSpPr>
            <a:spLocks noGrp="1"/>
          </p:cNvSpPr>
          <p:nvPr>
            <p:ph type="sldNum" sz="quarter" idx="11"/>
          </p:nvPr>
        </p:nvSpPr>
        <p:spPr/>
        <p:txBody>
          <a:bodyPr/>
          <a:lstStyle/>
          <a:p>
            <a:pPr>
              <a:defRPr/>
            </a:pPr>
            <a:fld id="{620E6A34-D18C-448D-9E59-F06A322BE9B9}" type="slidenum">
              <a:rPr lang="en-US" smtClean="0"/>
              <a:pPr>
                <a:defRPr/>
              </a:pPr>
              <a:t>4</a:t>
            </a:fld>
            <a:endParaRPr lang="en-US" dirty="0"/>
          </a:p>
        </p:txBody>
      </p:sp>
    </p:spTree>
    <p:extLst>
      <p:ext uri="{BB962C8B-B14F-4D97-AF65-F5344CB8AC3E}">
        <p14:creationId xmlns:p14="http://schemas.microsoft.com/office/powerpoint/2010/main" val="2561718870"/>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Childhood Education and Out-of-School Time </a:t>
            </a:r>
            <a:endParaRPr lang="en-US" dirty="0"/>
          </a:p>
        </p:txBody>
      </p:sp>
      <p:sp>
        <p:nvSpPr>
          <p:cNvPr id="4" name="Footer Placeholder 3"/>
          <p:cNvSpPr>
            <a:spLocks noGrp="1"/>
          </p:cNvSpPr>
          <p:nvPr>
            <p:ph type="ftr" sz="quarter" idx="10"/>
          </p:nvPr>
        </p:nvSpPr>
        <p:spPr/>
        <p:txBody>
          <a:bodyPr/>
          <a:lstStyle/>
          <a:p>
            <a:pPr>
              <a:defRPr/>
            </a:pPr>
            <a:fld id="{2A7DA33C-7952-41FD-BE20-050733A75A2D}" type="datetime4">
              <a:rPr lang="en-US" smtClean="0"/>
              <a:pPr>
                <a:defRPr/>
              </a:pPr>
              <a:t>December 15, 2016</a:t>
            </a:fld>
            <a:endParaRPr lang="en-US" dirty="0"/>
          </a:p>
        </p:txBody>
      </p:sp>
      <p:sp>
        <p:nvSpPr>
          <p:cNvPr id="5" name="Slide Number Placeholder 4"/>
          <p:cNvSpPr>
            <a:spLocks noGrp="1"/>
          </p:cNvSpPr>
          <p:nvPr>
            <p:ph type="sldNum" sz="quarter" idx="11"/>
          </p:nvPr>
        </p:nvSpPr>
        <p:spPr/>
        <p:txBody>
          <a:bodyPr/>
          <a:lstStyle/>
          <a:p>
            <a:pPr>
              <a:defRPr/>
            </a:pPr>
            <a:fld id="{620E6A34-D18C-448D-9E59-F06A322BE9B9}" type="slidenum">
              <a:rPr lang="en-US" smtClean="0"/>
              <a:pPr>
                <a:defRPr/>
              </a:pPr>
              <a:t>5</a:t>
            </a:fld>
            <a:endParaRPr lang="en-US" dirty="0"/>
          </a:p>
        </p:txBody>
      </p:sp>
      <p:sp>
        <p:nvSpPr>
          <p:cNvPr id="6" name="Content Placeholder 5"/>
          <p:cNvSpPr>
            <a:spLocks noGrp="1"/>
          </p:cNvSpPr>
          <p:nvPr>
            <p:ph idx="1"/>
          </p:nvPr>
        </p:nvSpPr>
        <p:spPr>
          <a:xfrm>
            <a:off x="274638" y="1111469"/>
            <a:ext cx="8594725" cy="4384675"/>
          </a:xfrm>
        </p:spPr>
        <p:txBody>
          <a:bodyPr/>
          <a:lstStyle/>
          <a:p>
            <a:r>
              <a:rPr lang="en-US" dirty="0" smtClean="0"/>
              <a:t>Continuing our call for state to increase investments in high quality early childhood education – partnering with Pre-K for PA campaign</a:t>
            </a:r>
          </a:p>
          <a:p>
            <a:pPr marL="342900" indent="-342900">
              <a:buFont typeface="Arial" panose="020B0604020202020204" pitchFamily="34" charset="0"/>
              <a:buChar char="•"/>
            </a:pPr>
            <a:r>
              <a:rPr lang="en-US" dirty="0" smtClean="0"/>
              <a:t>At-risk children in our communities still don’t have access</a:t>
            </a:r>
          </a:p>
          <a:p>
            <a:pPr marL="342900" indent="-342900">
              <a:buFont typeface="Arial" panose="020B0604020202020204" pitchFamily="34" charset="0"/>
              <a:buChar char="•"/>
            </a:pPr>
            <a:r>
              <a:rPr lang="en-US" dirty="0" smtClean="0"/>
              <a:t>Want to engage more United Way volunteer leaders in this effort</a:t>
            </a:r>
          </a:p>
          <a:p>
            <a:pPr marL="342900" indent="-342900">
              <a:buFont typeface="Arial" panose="020B0604020202020204" pitchFamily="34" charset="0"/>
              <a:buChar char="•"/>
            </a:pPr>
            <a:r>
              <a:rPr lang="en-US" dirty="0" smtClean="0"/>
              <a:t>See talking points on research to support effectiveness of ECE</a:t>
            </a:r>
          </a:p>
          <a:p>
            <a:r>
              <a:rPr lang="en-US" dirty="0" smtClean="0"/>
              <a:t>Branching out into out of school time activities, including summer learning, as another effective way to address the achievement gap</a:t>
            </a:r>
          </a:p>
          <a:p>
            <a:pPr marL="342900" indent="-342900">
              <a:buFont typeface="Arial" panose="020B0604020202020204" pitchFamily="34" charset="0"/>
              <a:buChar char="•"/>
            </a:pPr>
            <a:r>
              <a:rPr lang="en-US" dirty="0" smtClean="0"/>
              <a:t>Statewide coordination among community partners and government agencies – study issues including quality and funding</a:t>
            </a:r>
          </a:p>
          <a:p>
            <a:pPr marL="342900" indent="-342900">
              <a:buFont typeface="Arial" panose="020B0604020202020204" pitchFamily="34" charset="0"/>
              <a:buChar char="•"/>
            </a:pPr>
            <a:r>
              <a:rPr lang="en-US" dirty="0" smtClean="0"/>
              <a:t>Insert OST into ESSA planning discussions</a:t>
            </a:r>
          </a:p>
          <a:p>
            <a:pPr marL="342900" indent="-342900">
              <a:buFont typeface="Arial" panose="020B0604020202020204" pitchFamily="34" charset="0"/>
              <a:buChar char="•"/>
            </a:pPr>
            <a:r>
              <a:rPr lang="en-US" dirty="0" smtClean="0"/>
              <a:t>Educate policymakers about the benefits of OST</a:t>
            </a:r>
            <a:endParaRPr lang="en-US" dirty="0"/>
          </a:p>
        </p:txBody>
      </p:sp>
    </p:spTree>
    <p:extLst>
      <p:ext uri="{BB962C8B-B14F-4D97-AF65-F5344CB8AC3E}">
        <p14:creationId xmlns:p14="http://schemas.microsoft.com/office/powerpoint/2010/main" val="2543087052"/>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Stability </a:t>
            </a:r>
            <a:endParaRPr lang="en-US" dirty="0"/>
          </a:p>
        </p:txBody>
      </p:sp>
      <p:sp>
        <p:nvSpPr>
          <p:cNvPr id="3" name="Content Placeholder 2"/>
          <p:cNvSpPr>
            <a:spLocks noGrp="1"/>
          </p:cNvSpPr>
          <p:nvPr>
            <p:ph idx="1"/>
          </p:nvPr>
        </p:nvSpPr>
        <p:spPr>
          <a:xfrm>
            <a:off x="274638" y="1164772"/>
            <a:ext cx="8594725" cy="5328103"/>
          </a:xfrm>
        </p:spPr>
        <p:txBody>
          <a:bodyPr/>
          <a:lstStyle/>
          <a:p>
            <a:r>
              <a:rPr lang="en-US" sz="1800" dirty="0" smtClean="0"/>
              <a:t>Support maintaining PA’s anti-predatory lending laws</a:t>
            </a:r>
          </a:p>
          <a:p>
            <a:pPr marL="342900" indent="-342900">
              <a:buFont typeface="Arial" panose="020B0604020202020204" pitchFamily="34" charset="0"/>
              <a:buChar char="•"/>
            </a:pPr>
            <a:r>
              <a:rPr lang="en-US" sz="1800" dirty="0" smtClean="0"/>
              <a:t>Sen. Yudichak legislation update </a:t>
            </a:r>
          </a:p>
          <a:p>
            <a:r>
              <a:rPr lang="en-US" sz="1800" dirty="0" smtClean="0"/>
              <a:t>State Earned Income Tax Credit</a:t>
            </a:r>
          </a:p>
          <a:p>
            <a:pPr marL="630238" lvl="1" indent="-342900">
              <a:buFont typeface="Arial" panose="020B0604020202020204" pitchFamily="34" charset="0"/>
              <a:buChar char="•"/>
            </a:pPr>
            <a:r>
              <a:rPr lang="en-US" sz="1800" dirty="0" smtClean="0"/>
              <a:t>Support advocacy work around implementation of a state EITC, when timing is beneficial to this work </a:t>
            </a:r>
          </a:p>
          <a:p>
            <a:pPr marL="630238" lvl="1" indent="-342900">
              <a:buFont typeface="Arial" panose="020B0604020202020204" pitchFamily="34" charset="0"/>
              <a:buChar char="•"/>
            </a:pPr>
            <a:r>
              <a:rPr lang="en-US" sz="1800" dirty="0" smtClean="0"/>
              <a:t>Background on state EITC </a:t>
            </a:r>
            <a:endParaRPr lang="en-US" sz="1800" dirty="0"/>
          </a:p>
          <a:p>
            <a:r>
              <a:rPr lang="en-US" sz="1800" dirty="0" smtClean="0"/>
              <a:t>Federal Earned Income Tax Credit </a:t>
            </a:r>
          </a:p>
          <a:p>
            <a:pPr marL="630238" lvl="1" indent="-342900">
              <a:buFont typeface="Arial" panose="020B0604020202020204" pitchFamily="34" charset="0"/>
              <a:buChar char="•"/>
            </a:pPr>
            <a:r>
              <a:rPr lang="en-US" sz="1800" dirty="0" smtClean="0"/>
              <a:t>Support expanding the EITC for workers raising children who are not at home, childless workers, and young people age 21-24</a:t>
            </a:r>
            <a:endParaRPr lang="en-US" sz="1800" dirty="0"/>
          </a:p>
          <a:p>
            <a:pPr marL="630238" lvl="1" indent="-342900">
              <a:buFont typeface="Arial" panose="020B0604020202020204" pitchFamily="34" charset="0"/>
              <a:buChar char="•"/>
            </a:pPr>
            <a:r>
              <a:rPr lang="en-US" sz="1800" dirty="0" smtClean="0"/>
              <a:t>IRS updates on delayed processing </a:t>
            </a:r>
          </a:p>
          <a:p>
            <a:pPr marL="630238" lvl="1" indent="-342900">
              <a:buFont typeface="Arial" panose="020B0604020202020204" pitchFamily="34" charset="0"/>
              <a:buChar char="•"/>
            </a:pPr>
            <a:r>
              <a:rPr lang="en-US" sz="1800" dirty="0" smtClean="0"/>
              <a:t>January 13- EITC Awareness Day </a:t>
            </a:r>
          </a:p>
          <a:p>
            <a:pPr marL="342900" indent="-342900">
              <a:buFont typeface="Arial" panose="020B0604020202020204" pitchFamily="34" charset="0"/>
              <a:buChar char="•"/>
            </a:pPr>
            <a:r>
              <a:rPr lang="en-US" sz="1800" dirty="0" smtClean="0"/>
              <a:t>ACA repeal monitoring</a:t>
            </a:r>
          </a:p>
          <a:p>
            <a:pPr marL="630238" lvl="1" indent="-342900">
              <a:buFont typeface="Arial" panose="020B0604020202020204" pitchFamily="34" charset="0"/>
              <a:buChar char="•"/>
            </a:pPr>
            <a:r>
              <a:rPr lang="en-US" sz="1800" dirty="0" smtClean="0"/>
              <a:t>UWW cohort on the issues </a:t>
            </a:r>
          </a:p>
        </p:txBody>
      </p:sp>
      <p:sp>
        <p:nvSpPr>
          <p:cNvPr id="4" name="Footer Placeholder 3"/>
          <p:cNvSpPr>
            <a:spLocks noGrp="1"/>
          </p:cNvSpPr>
          <p:nvPr>
            <p:ph type="ftr" sz="quarter" idx="10"/>
          </p:nvPr>
        </p:nvSpPr>
        <p:spPr/>
        <p:txBody>
          <a:bodyPr/>
          <a:lstStyle/>
          <a:p>
            <a:pPr>
              <a:defRPr/>
            </a:pPr>
            <a:fld id="{2A7DA33C-7952-41FD-BE20-050733A75A2D}" type="datetime4">
              <a:rPr lang="en-US" smtClean="0"/>
              <a:pPr>
                <a:defRPr/>
              </a:pPr>
              <a:t>December 15, 2016</a:t>
            </a:fld>
            <a:endParaRPr lang="en-US" dirty="0"/>
          </a:p>
        </p:txBody>
      </p:sp>
      <p:sp>
        <p:nvSpPr>
          <p:cNvPr id="5" name="Slide Number Placeholder 4"/>
          <p:cNvSpPr>
            <a:spLocks noGrp="1"/>
          </p:cNvSpPr>
          <p:nvPr>
            <p:ph type="sldNum" sz="quarter" idx="11"/>
          </p:nvPr>
        </p:nvSpPr>
        <p:spPr/>
        <p:txBody>
          <a:bodyPr/>
          <a:lstStyle/>
          <a:p>
            <a:pPr>
              <a:defRPr/>
            </a:pPr>
            <a:fld id="{620E6A34-D18C-448D-9E59-F06A322BE9B9}" type="slidenum">
              <a:rPr lang="en-US" smtClean="0"/>
              <a:pPr>
                <a:defRPr/>
              </a:pPr>
              <a:t>6</a:t>
            </a:fld>
            <a:endParaRPr lang="en-US" dirty="0"/>
          </a:p>
        </p:txBody>
      </p:sp>
    </p:spTree>
    <p:extLst>
      <p:ext uri="{BB962C8B-B14F-4D97-AF65-F5344CB8AC3E}">
        <p14:creationId xmlns:p14="http://schemas.microsoft.com/office/powerpoint/2010/main" val="3295339907"/>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Budgeting </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smtClean="0"/>
              <a:t>Preview of factors which will affect the timeliness of the 2017-2018 budget</a:t>
            </a:r>
          </a:p>
          <a:p>
            <a:pPr marL="342900" indent="-342900">
              <a:buFont typeface="Arial" panose="020B0604020202020204" pitchFamily="34" charset="0"/>
              <a:buChar char="•"/>
            </a:pPr>
            <a:r>
              <a:rPr lang="en-US" dirty="0" smtClean="0"/>
              <a:t>Impasse prevention: allow funds to flow for essential services</a:t>
            </a:r>
          </a:p>
          <a:p>
            <a:pPr marL="342900" indent="-342900">
              <a:buFont typeface="Arial" panose="020B0604020202020204" pitchFamily="34" charset="0"/>
              <a:buChar char="•"/>
            </a:pPr>
            <a:r>
              <a:rPr lang="en-US" dirty="0" smtClean="0"/>
              <a:t>Responsible budgeting: support funding for UWP priorities, advocate against cuts for human services</a:t>
            </a:r>
          </a:p>
          <a:p>
            <a:pPr marL="342900" indent="-342900">
              <a:buFont typeface="Arial" panose="020B0604020202020204" pitchFamily="34" charset="0"/>
              <a:buChar char="•"/>
            </a:pPr>
            <a:r>
              <a:rPr lang="en-US" dirty="0" smtClean="0"/>
              <a:t>Impasse education: partner with other funders and service providers to develop a response in the event of an impasse  </a:t>
            </a:r>
          </a:p>
        </p:txBody>
      </p:sp>
      <p:sp>
        <p:nvSpPr>
          <p:cNvPr id="4" name="Footer Placeholder 3"/>
          <p:cNvSpPr>
            <a:spLocks noGrp="1"/>
          </p:cNvSpPr>
          <p:nvPr>
            <p:ph type="ftr" sz="quarter" idx="10"/>
          </p:nvPr>
        </p:nvSpPr>
        <p:spPr/>
        <p:txBody>
          <a:bodyPr/>
          <a:lstStyle/>
          <a:p>
            <a:pPr>
              <a:defRPr/>
            </a:pPr>
            <a:fld id="{2A7DA33C-7952-41FD-BE20-050733A75A2D}" type="datetime4">
              <a:rPr lang="en-US" smtClean="0"/>
              <a:pPr>
                <a:defRPr/>
              </a:pPr>
              <a:t>December 15, 2016</a:t>
            </a:fld>
            <a:endParaRPr lang="en-US" dirty="0"/>
          </a:p>
        </p:txBody>
      </p:sp>
      <p:sp>
        <p:nvSpPr>
          <p:cNvPr id="5" name="Slide Number Placeholder 4"/>
          <p:cNvSpPr>
            <a:spLocks noGrp="1"/>
          </p:cNvSpPr>
          <p:nvPr>
            <p:ph type="sldNum" sz="quarter" idx="11"/>
          </p:nvPr>
        </p:nvSpPr>
        <p:spPr/>
        <p:txBody>
          <a:bodyPr/>
          <a:lstStyle/>
          <a:p>
            <a:pPr>
              <a:defRPr/>
            </a:pPr>
            <a:fld id="{620E6A34-D18C-448D-9E59-F06A322BE9B9}" type="slidenum">
              <a:rPr lang="en-US" smtClean="0"/>
              <a:pPr>
                <a:defRPr/>
              </a:pPr>
              <a:t>7</a:t>
            </a:fld>
            <a:endParaRPr lang="en-US" dirty="0"/>
          </a:p>
        </p:txBody>
      </p:sp>
    </p:spTree>
    <p:extLst>
      <p:ext uri="{BB962C8B-B14F-4D97-AF65-F5344CB8AC3E}">
        <p14:creationId xmlns:p14="http://schemas.microsoft.com/office/powerpoint/2010/main" val="2729096891"/>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Updated UWP Public Policy Agenda </a:t>
            </a:r>
            <a:endParaRPr lang="en-US" dirty="0"/>
          </a:p>
        </p:txBody>
      </p:sp>
      <p:sp>
        <p:nvSpPr>
          <p:cNvPr id="3" name="Content Placeholder 2"/>
          <p:cNvSpPr>
            <a:spLocks noGrp="1"/>
          </p:cNvSpPr>
          <p:nvPr>
            <p:ph idx="1"/>
          </p:nvPr>
        </p:nvSpPr>
        <p:spPr>
          <a:xfrm>
            <a:off x="274638" y="1023257"/>
            <a:ext cx="8594725" cy="5241017"/>
          </a:xfrm>
        </p:spPr>
        <p:txBody>
          <a:bodyPr/>
          <a:lstStyle/>
          <a:p>
            <a:pPr marL="342900" indent="-342900">
              <a:buFont typeface="Arial" panose="020B0604020202020204" pitchFamily="34" charset="0"/>
              <a:buChar char="•"/>
            </a:pPr>
            <a:r>
              <a:rPr lang="en-US" dirty="0" smtClean="0"/>
              <a:t>Discrimination in the workplace</a:t>
            </a:r>
          </a:p>
          <a:p>
            <a:r>
              <a:rPr lang="en-US" sz="1800" i="1" dirty="0" smtClean="0"/>
              <a:t>UWP  Supports: Inclusive </a:t>
            </a:r>
            <a:r>
              <a:rPr lang="en-US" sz="1800" i="1" dirty="0"/>
              <a:t>employment policies, laws and regulations which prevent discrimination in the workplace based on race and ethnicity, actual or perceived race, color, gender, gender identity or expression, sex, sexual orientation, religious affiliation, age and life experience, nationality and language, ancestry, veteran status, actual or perceived disability, mental or physical disability, genetic information, familial status, marital status or the reasonable use of guide or support animals and/or mechanical aids. </a:t>
            </a:r>
            <a:endParaRPr lang="en-US" sz="1800" i="1" dirty="0" smtClean="0"/>
          </a:p>
          <a:p>
            <a:pPr marL="342900" indent="-342900">
              <a:buFont typeface="Arial" panose="020B0604020202020204" pitchFamily="34" charset="0"/>
              <a:buChar char="•"/>
            </a:pPr>
            <a:r>
              <a:rPr lang="en-US" dirty="0" smtClean="0"/>
              <a:t>Criminal history made available to potential employers</a:t>
            </a:r>
          </a:p>
          <a:p>
            <a:r>
              <a:rPr lang="en-US" sz="1800" i="1" dirty="0" smtClean="0"/>
              <a:t>UWP Supports: Laws </a:t>
            </a:r>
            <a:r>
              <a:rPr lang="en-US" sz="1800" i="1" dirty="0"/>
              <a:t>which allow people previously convicted of misdemeanor offenses not related to violence towards other people and/or animals, sexual offenses, or weapons, to apply for employment without the criminal record being accessible by potential employers when the accused have served their sentence and remained crime free long enough to demonstrate their rehabilitation. </a:t>
            </a:r>
          </a:p>
          <a:p>
            <a:endParaRPr lang="en-US" dirty="0"/>
          </a:p>
        </p:txBody>
      </p:sp>
      <p:sp>
        <p:nvSpPr>
          <p:cNvPr id="4" name="Footer Placeholder 3"/>
          <p:cNvSpPr>
            <a:spLocks noGrp="1"/>
          </p:cNvSpPr>
          <p:nvPr>
            <p:ph type="ftr" sz="quarter" idx="10"/>
          </p:nvPr>
        </p:nvSpPr>
        <p:spPr/>
        <p:txBody>
          <a:bodyPr/>
          <a:lstStyle/>
          <a:p>
            <a:pPr>
              <a:defRPr/>
            </a:pPr>
            <a:fld id="{2A7DA33C-7952-41FD-BE20-050733A75A2D}" type="datetime4">
              <a:rPr lang="en-US" smtClean="0"/>
              <a:pPr>
                <a:defRPr/>
              </a:pPr>
              <a:t>December 15, 2016</a:t>
            </a:fld>
            <a:endParaRPr lang="en-US" dirty="0"/>
          </a:p>
        </p:txBody>
      </p:sp>
      <p:sp>
        <p:nvSpPr>
          <p:cNvPr id="5" name="Slide Number Placeholder 4"/>
          <p:cNvSpPr>
            <a:spLocks noGrp="1"/>
          </p:cNvSpPr>
          <p:nvPr>
            <p:ph type="sldNum" sz="quarter" idx="11"/>
          </p:nvPr>
        </p:nvSpPr>
        <p:spPr/>
        <p:txBody>
          <a:bodyPr/>
          <a:lstStyle/>
          <a:p>
            <a:pPr>
              <a:defRPr/>
            </a:pPr>
            <a:fld id="{620E6A34-D18C-448D-9E59-F06A322BE9B9}" type="slidenum">
              <a:rPr lang="en-US" smtClean="0"/>
              <a:pPr>
                <a:defRPr/>
              </a:pPr>
              <a:t>8</a:t>
            </a:fld>
            <a:endParaRPr lang="en-US" dirty="0"/>
          </a:p>
        </p:txBody>
      </p:sp>
    </p:spTree>
    <p:extLst>
      <p:ext uri="{BB962C8B-B14F-4D97-AF65-F5344CB8AC3E}">
        <p14:creationId xmlns:p14="http://schemas.microsoft.com/office/powerpoint/2010/main" val="2329977556"/>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638" y="274638"/>
            <a:ext cx="8594725" cy="748619"/>
          </a:xfrm>
        </p:spPr>
        <p:txBody>
          <a:bodyPr/>
          <a:lstStyle/>
          <a:p>
            <a:r>
              <a:rPr lang="en-US" dirty="0" smtClean="0"/>
              <a:t>Advocacy Events </a:t>
            </a:r>
            <a:endParaRPr lang="en-US" dirty="0"/>
          </a:p>
        </p:txBody>
      </p:sp>
      <p:sp>
        <p:nvSpPr>
          <p:cNvPr id="3" name="Content Placeholder 2"/>
          <p:cNvSpPr>
            <a:spLocks noGrp="1"/>
          </p:cNvSpPr>
          <p:nvPr>
            <p:ph idx="1"/>
          </p:nvPr>
        </p:nvSpPr>
        <p:spPr/>
        <p:txBody>
          <a:bodyPr/>
          <a:lstStyle/>
          <a:p>
            <a:r>
              <a:rPr lang="en-US" b="1" dirty="0" smtClean="0"/>
              <a:t>UWP Hill Day </a:t>
            </a:r>
            <a:endParaRPr lang="en-US" b="1" dirty="0" smtClean="0"/>
          </a:p>
          <a:p>
            <a:pPr marL="342900" indent="-342900">
              <a:buFont typeface="Arial" panose="020B0604020202020204" pitchFamily="34" charset="0"/>
              <a:buChar char="•"/>
            </a:pPr>
            <a:r>
              <a:rPr lang="en-US" dirty="0" smtClean="0"/>
              <a:t>Tuesday</a:t>
            </a:r>
            <a:r>
              <a:rPr lang="en-US" dirty="0" smtClean="0"/>
              <a:t>, March 21</a:t>
            </a:r>
            <a:endParaRPr lang="en-US" dirty="0"/>
          </a:p>
          <a:p>
            <a:pPr marL="342900" indent="-342900">
              <a:buFont typeface="Arial" panose="020B0604020202020204" pitchFamily="34" charset="0"/>
              <a:buChar char="•"/>
            </a:pPr>
            <a:r>
              <a:rPr lang="en-US" dirty="0" smtClean="0"/>
              <a:t>Reception for Legislators-Evening of March 21</a:t>
            </a:r>
            <a:r>
              <a:rPr lang="en-US" baseline="30000" dirty="0" smtClean="0"/>
              <a:t>st</a:t>
            </a:r>
            <a:r>
              <a:rPr lang="en-US" dirty="0" smtClean="0"/>
              <a:t> </a:t>
            </a:r>
          </a:p>
          <a:p>
            <a:pPr marL="342900" indent="-342900">
              <a:buFont typeface="Arial" panose="020B0604020202020204" pitchFamily="34" charset="0"/>
              <a:buChar char="•"/>
            </a:pPr>
            <a:r>
              <a:rPr lang="en-US" dirty="0" smtClean="0"/>
              <a:t>Briefing webinar on </a:t>
            </a:r>
            <a:r>
              <a:rPr lang="en-US" dirty="0"/>
              <a:t>H</a:t>
            </a:r>
            <a:r>
              <a:rPr lang="en-US" dirty="0" smtClean="0"/>
              <a:t>ill Day issues </a:t>
            </a:r>
          </a:p>
          <a:p>
            <a:pPr marL="342900" indent="-342900">
              <a:buFont typeface="Arial" panose="020B0604020202020204" pitchFamily="34" charset="0"/>
              <a:buChar char="•"/>
            </a:pPr>
            <a:r>
              <a:rPr lang="en-US" dirty="0" smtClean="0"/>
              <a:t>Registration through UWP website-Upcoming </a:t>
            </a:r>
          </a:p>
          <a:p>
            <a:endParaRPr lang="en-US" dirty="0" smtClean="0"/>
          </a:p>
          <a:p>
            <a:r>
              <a:rPr lang="en-US" b="1" dirty="0" smtClean="0">
                <a:latin typeface="+mj-lt"/>
              </a:rPr>
              <a:t>UWW Advocacy Forum and Hill Day </a:t>
            </a:r>
          </a:p>
          <a:p>
            <a:pPr marL="342900" indent="-342900">
              <a:buFont typeface="Arial" panose="020B0604020202020204" pitchFamily="34" charset="0"/>
              <a:buChar char="•"/>
            </a:pPr>
            <a:r>
              <a:rPr lang="en-US" dirty="0" smtClean="0"/>
              <a:t>Tuesday, June 13</a:t>
            </a:r>
            <a:r>
              <a:rPr lang="en-US" baseline="30000" dirty="0" smtClean="0"/>
              <a:t>th</a:t>
            </a:r>
            <a:r>
              <a:rPr lang="en-US" dirty="0" smtClean="0"/>
              <a:t> – Thursday, June 15</a:t>
            </a:r>
            <a:r>
              <a:rPr lang="en-US" baseline="30000" dirty="0" smtClean="0"/>
              <a:t>th</a:t>
            </a:r>
            <a:r>
              <a:rPr lang="en-US" dirty="0" smtClean="0"/>
              <a:t> </a:t>
            </a:r>
          </a:p>
        </p:txBody>
      </p:sp>
      <p:sp>
        <p:nvSpPr>
          <p:cNvPr id="4" name="Footer Placeholder 3"/>
          <p:cNvSpPr>
            <a:spLocks noGrp="1"/>
          </p:cNvSpPr>
          <p:nvPr>
            <p:ph type="ftr" sz="quarter" idx="10"/>
          </p:nvPr>
        </p:nvSpPr>
        <p:spPr/>
        <p:txBody>
          <a:bodyPr/>
          <a:lstStyle/>
          <a:p>
            <a:pPr>
              <a:defRPr/>
            </a:pPr>
            <a:fld id="{2A7DA33C-7952-41FD-BE20-050733A75A2D}" type="datetime4">
              <a:rPr lang="en-US" smtClean="0"/>
              <a:pPr>
                <a:defRPr/>
              </a:pPr>
              <a:t>December 15, 2016</a:t>
            </a:fld>
            <a:endParaRPr lang="en-US" dirty="0"/>
          </a:p>
        </p:txBody>
      </p:sp>
      <p:sp>
        <p:nvSpPr>
          <p:cNvPr id="5" name="Slide Number Placeholder 4"/>
          <p:cNvSpPr>
            <a:spLocks noGrp="1"/>
          </p:cNvSpPr>
          <p:nvPr>
            <p:ph type="sldNum" sz="quarter" idx="11"/>
          </p:nvPr>
        </p:nvSpPr>
        <p:spPr/>
        <p:txBody>
          <a:bodyPr/>
          <a:lstStyle/>
          <a:p>
            <a:pPr>
              <a:defRPr/>
            </a:pPr>
            <a:fld id="{620E6A34-D18C-448D-9E59-F06A322BE9B9}" type="slidenum">
              <a:rPr lang="en-US" smtClean="0"/>
              <a:pPr>
                <a:defRPr/>
              </a:pPr>
              <a:t>9</a:t>
            </a:fld>
            <a:endParaRPr lang="en-US" dirty="0"/>
          </a:p>
        </p:txBody>
      </p:sp>
    </p:spTree>
    <p:extLst>
      <p:ext uri="{BB962C8B-B14F-4D97-AF65-F5344CB8AC3E}">
        <p14:creationId xmlns:p14="http://schemas.microsoft.com/office/powerpoint/2010/main" val="2744621493"/>
      </p:ext>
    </p:extLst>
  </p:cSld>
  <p:clrMapOvr>
    <a:masterClrMapping/>
  </p:clrMapOvr>
  <p:transition>
    <p:wipe dir="r"/>
  </p:transition>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United Way&amp;#x0D;&amp;#x0A;PowerPoint Presentation Template&amp;quot;&quot;/&gt;&lt;property id=&quot;20307&quot; value=&quot;325&quot;/&gt;&lt;/object&gt;&lt;object type=&quot;3&quot; unique_id=&quot;10005&quot;&gt;&lt;property id=&quot;20148&quot; value=&quot;5&quot;/&gt;&lt;property id=&quot;20300&quot; value=&quot;Slide 2 - &amp;quot;United Way&amp;#x0D;&amp;#x0A;PowerPoint Presentation Template&amp;quot;&quot;/&gt;&lt;property id=&quot;20307&quot; value=&quot;326&quot;/&gt;&lt;/object&gt;&lt;object type=&quot;3&quot; unique_id=&quot;10006&quot;&gt;&lt;property id=&quot;20148&quot; value=&quot;5&quot;/&gt;&lt;property id=&quot;20300&quot; value=&quot;Slide 3 - &amp;quot;United Way&amp;#x0D;&amp;#x0A;PowerPoint Presentation Template&amp;quot;&quot;/&gt;&lt;property id=&quot;20307&quot; value=&quot;328&quot;/&gt;&lt;/object&gt;&lt;object type=&quot;3&quot; unique_id=&quot;10007&quot;&gt;&lt;property id=&quot;20148&quot; value=&quot;5&quot;/&gt;&lt;property id=&quot;20300&quot; value=&quot;Slide 4 - &amp;quot;Goals for the common good&amp;quot;&quot;/&gt;&lt;property id=&quot;20307&quot; value=&quot;331&quot;/&gt;&lt;/object&gt;&lt;object type=&quot;3&quot; unique_id=&quot;10008&quot;&gt;&lt;property id=&quot;20148&quot; value=&quot;5&quot;/&gt;&lt;property id=&quot;20300&quot; value=&quot;Slide 5 - &amp;quot;United Way&amp;#x0D;&amp;#x0A;PowerPoint Presentation Template&amp;#x0D;&amp;#x0A;&amp;quot;&quot;/&gt;&lt;property id=&quot;20307&quot; value=&quot;332&quot;/&gt;&lt;/object&gt;&lt;object type=&quot;3&quot; unique_id=&quot;10009&quot;&gt;&lt;property id=&quot;20148&quot; value=&quot;5&quot;/&gt;&lt;property id=&quot;20300&quot; value=&quot;Slide 6 - &amp;quot;Agenda&amp;quot;&quot;/&gt;&lt;property id=&quot;20307&quot; value=&quot;314&quot;/&gt;&lt;/object&gt;&lt;object type=&quot;3&quot; unique_id=&quot;10010&quot;&gt;&lt;property id=&quot;20148&quot; value=&quot;5&quot;/&gt;&lt;property id=&quot;20300&quot; value=&quot;Slide 7 - &amp;quot;General content slides&amp;quot;&quot;/&gt;&lt;property id=&quot;20307&quot; value=&quot;316&quot;/&gt;&lt;/object&gt;&lt;object type=&quot;3&quot; unique_id=&quot;10011&quot;&gt;&lt;property id=&quot;20148&quot; value=&quot;5&quot;/&gt;&lt;property id=&quot;20300&quot; value=&quot;Slide 8 - &amp;quot;Agenda slide&amp;quot;&quot;/&gt;&lt;property id=&quot;20307&quot; value=&quot;335&quot;/&gt;&lt;/object&gt;&lt;object type=&quot;3&quot; unique_id=&quot;10012&quot;&gt;&lt;property id=&quot;20148&quot; value=&quot;5&quot;/&gt;&lt;property id=&quot;20300&quot; value=&quot;Slide 9 - &amp;quot;Statements and quotes&amp;quot;&quot;/&gt;&lt;property id=&quot;20307&quot; value=&quot;333&quot;/&gt;&lt;/object&gt;&lt;object type=&quot;3&quot; unique_id=&quot;10013&quot;&gt;&lt;property id=&quot;20148&quot; value=&quot;5&quot;/&gt;&lt;property id=&quot;20300&quot; value=&quot;Slide 10 - &amp;quot;Statements and quotes&amp;quot;&quot;/&gt;&lt;property id=&quot;20307&quot; value=&quot;334&quot;/&gt;&lt;/object&gt;&lt;object type=&quot;3&quot; unique_id=&quot;10014&quot;&gt;&lt;property id=&quot;20148&quot; value=&quot;5&quot;/&gt;&lt;property id=&quot;20300&quot; value=&quot;Slide 11 - &amp;quot;Agenda slide&amp;quot;&quot;/&gt;&lt;property id=&quot;20307&quot; value=&quot;320&quot;/&gt;&lt;/object&gt;&lt;object type=&quot;3&quot; unique_id=&quot;10015&quot;&gt;&lt;property id=&quot;20148&quot; value=&quot;5&quot;/&gt;&lt;property id=&quot;20300&quot; value=&quot;Slide 12 - &amp;quot;Columns&amp;quot;&quot;/&gt;&lt;property id=&quot;20307&quot; value=&quot;319&quot;/&gt;&lt;/object&gt;&lt;object type=&quot;3&quot; unique_id=&quot;10016&quot;&gt;&lt;property id=&quot;20148&quot; value=&quot;5&quot;/&gt;&lt;property id=&quot;20300&quot; value=&quot;Slide 13 - &amp;quot;Columns&amp;quot;&quot;/&gt;&lt;property id=&quot;20307&quot; value=&quot;337&quot;/&gt;&lt;/object&gt;&lt;object type=&quot;3&quot; unique_id=&quot;10017&quot;&gt;&lt;property id=&quot;20148&quot; value=&quot;5&quot;/&gt;&lt;property id=&quot;20300&quot; value=&quot;Slide 14 - &amp;quot;Agenda slide&amp;quot;&quot;/&gt;&lt;property id=&quot;20307&quot; value=&quot;336&quot;/&gt;&lt;/object&gt;&lt;object type=&quot;3&quot; unique_id=&quot;10018&quot;&gt;&lt;property id=&quot;20148&quot; value=&quot;5&quot;/&gt;&lt;property id=&quot;20300&quot; value=&quot;Slide 15 - &amp;quot;Tables, charts and graphics&amp;quot;&quot;/&gt;&lt;property id=&quot;20307&quot; value=&quot;312&quot;/&gt;&lt;/object&gt;&lt;object type=&quot;3&quot; unique_id=&quot;10019&quot;&gt;&lt;property id=&quot;20148&quot; value=&quot;5&quot;/&gt;&lt;property id=&quot;20300&quot; value=&quot;Slide 16 - &amp;quot;Table example&amp;quot;&quot;/&gt;&lt;property id=&quot;20307&quot; value=&quot;322&quot;/&gt;&lt;/object&gt;&lt;object type=&quot;3&quot; unique_id=&quot;10020&quot;&gt;&lt;property id=&quot;20148&quot; value=&quot;5&quot;/&gt;&lt;property id=&quot;20300&quot; value=&quot;Slide 17 - &amp;quot;Chart example – this example shows a heading over two lines&amp;quot;&quot;/&gt;&lt;property id=&quot;20307&quot; value=&quot;324&quot;/&gt;&lt;/object&gt;&lt;object type=&quot;3&quot; unique_id=&quot;10021&quot;&gt;&lt;property id=&quot;20148&quot; value=&quot;5&quot;/&gt;&lt;property id=&quot;20300&quot; value=&quot;Slide 18 - &amp;quot;Graphic example&amp;quot;&quot;/&gt;&lt;property id=&quot;20307&quot; value=&quot;323&quot;/&gt;&lt;/object&gt;&lt;object type=&quot;3&quot; unique_id=&quot;10022&quot;&gt;&lt;property id=&quot;20148&quot; value=&quot;5&quot;/&gt;&lt;property id=&quot;20300&quot; value=&quot;Slide 19 - &amp;quot;Thank you&amp;quot;&quot;/&gt;&lt;property id=&quot;20307&quot; value=&quot;306&quot;/&gt;&lt;/object&gt;&lt;object type=&quot;3&quot; unique_id=&quot;10023&quot;&gt;&lt;property id=&quot;20148&quot; value=&quot;5&quot;/&gt;&lt;property id=&quot;20300&quot; value=&quot;Slide 20 - &amp;quot;Agenda&amp;quot;&quot;/&gt;&lt;property id=&quot;20307&quot; value=&quot;338&quot;/&gt;&lt;/object&gt;&lt;object type=&quot;3&quot; unique_id=&quot;10024&quot;&gt;&lt;property id=&quot;20148&quot; value=&quot;5&quot;/&gt;&lt;property id=&quot;20300&quot; value=&quot;Slide 21 - &amp;quot;General content slides&amp;quot;&quot;/&gt;&lt;property id=&quot;20307&quot; value=&quot;339&quot;/&gt;&lt;/object&gt;&lt;object type=&quot;3&quot; unique_id=&quot;10025&quot;&gt;&lt;property id=&quot;20148&quot; value=&quot;5&quot;/&gt;&lt;property id=&quot;20300&quot; value=&quot;Slide 22 - &amp;quot;Agenda slide&amp;quot;&quot;/&gt;&lt;property id=&quot;20307&quot; value=&quot;340&quot;/&gt;&lt;/object&gt;&lt;object type=&quot;3&quot; unique_id=&quot;10026&quot;&gt;&lt;property id=&quot;20148&quot; value=&quot;5&quot;/&gt;&lt;property id=&quot;20300&quot; value=&quot;Slide 23 - &amp;quot;Statements and quotes&amp;quot;&quot;/&gt;&lt;property id=&quot;20307&quot; value=&quot;341&quot;/&gt;&lt;/object&gt;&lt;object type=&quot;3&quot; unique_id=&quot;10027&quot;&gt;&lt;property id=&quot;20148&quot; value=&quot;5&quot;/&gt;&lt;property id=&quot;20300&quot; value=&quot;Slide 24 - &amp;quot;Statements and quotes&amp;quot;&quot;/&gt;&lt;property id=&quot;20307&quot; value=&quot;342&quot;/&gt;&lt;/object&gt;&lt;object type=&quot;3&quot; unique_id=&quot;10028&quot;&gt;&lt;property id=&quot;20148&quot; value=&quot;5&quot;/&gt;&lt;property id=&quot;20300&quot; value=&quot;Slide 25 - &amp;quot;Agenda slide&amp;quot;&quot;/&gt;&lt;property id=&quot;20307&quot; value=&quot;343&quot;/&gt;&lt;/object&gt;&lt;object type=&quot;3&quot; unique_id=&quot;10029&quot;&gt;&lt;property id=&quot;20148&quot; value=&quot;5&quot;/&gt;&lt;property id=&quot;20300&quot; value=&quot;Slide 26 - &amp;quot;Columns&amp;quot;&quot;/&gt;&lt;property id=&quot;20307&quot; value=&quot;344&quot;/&gt;&lt;/object&gt;&lt;object type=&quot;3&quot; unique_id=&quot;10030&quot;&gt;&lt;property id=&quot;20148&quot; value=&quot;5&quot;/&gt;&lt;property id=&quot;20300&quot; value=&quot;Slide 27 - &amp;quot;Columns&amp;quot;&quot;/&gt;&lt;property id=&quot;20307&quot; value=&quot;345&quot;/&gt;&lt;/object&gt;&lt;object type=&quot;3&quot; unique_id=&quot;10031&quot;&gt;&lt;property id=&quot;20148&quot; value=&quot;5&quot;/&gt;&lt;property id=&quot;20300&quot; value=&quot;Slide 28 - &amp;quot;Agenda slide&amp;quot;&quot;/&gt;&lt;property id=&quot;20307&quot; value=&quot;346&quot;/&gt;&lt;/object&gt;&lt;object type=&quot;3&quot; unique_id=&quot;10032&quot;&gt;&lt;property id=&quot;20148&quot; value=&quot;5&quot;/&gt;&lt;property id=&quot;20300&quot; value=&quot;Slide 29 - &amp;quot;Tables, charts and graphics&amp;quot;&quot;/&gt;&lt;property id=&quot;20307&quot; value=&quot;347&quot;/&gt;&lt;/object&gt;&lt;object type=&quot;3&quot; unique_id=&quot;10033&quot;&gt;&lt;property id=&quot;20148&quot; value=&quot;5&quot;/&gt;&lt;property id=&quot;20300&quot; value=&quot;Slide 30 - &amp;quot;Table example&amp;quot;&quot;/&gt;&lt;property id=&quot;20307&quot; value=&quot;348&quot;/&gt;&lt;/object&gt;&lt;object type=&quot;3&quot; unique_id=&quot;10034&quot;&gt;&lt;property id=&quot;20148&quot; value=&quot;5&quot;/&gt;&lt;property id=&quot;20300&quot; value=&quot;Slide 31 - &amp;quot;Chart example – this example shows a heading over two lines&amp;quot;&quot;/&gt;&lt;property id=&quot;20307&quot; value=&quot;349&quot;/&gt;&lt;/object&gt;&lt;object type=&quot;3&quot; unique_id=&quot;10035&quot;&gt;&lt;property id=&quot;20148&quot; value=&quot;5&quot;/&gt;&lt;property id=&quot;20300&quot; value=&quot;Slide 32 - &amp;quot;Graphic example&amp;quot;&quot;/&gt;&lt;property id=&quot;20307&quot; value=&quot;350&quot;/&gt;&lt;/object&gt;&lt;/object&gt;&lt;/object&gt;&lt;/database&gt;"/>
  <p:tag name="SECTOMILLISECCONVERTED" val="1"/>
</p:tagLst>
</file>

<file path=ppt/theme/theme1.xml><?xml version="1.0" encoding="utf-8"?>
<a:theme xmlns:a="http://schemas.openxmlformats.org/drawingml/2006/main" name="Power Point Template Beige Background">
  <a:themeElements>
    <a:clrScheme name="Custom 25">
      <a:dk1>
        <a:srgbClr val="10167F"/>
      </a:dk1>
      <a:lt1>
        <a:srgbClr val="FFFFFF"/>
      </a:lt1>
      <a:dk2>
        <a:srgbClr val="000000"/>
      </a:dk2>
      <a:lt2>
        <a:srgbClr val="E6D7AA"/>
      </a:lt2>
      <a:accent1>
        <a:srgbClr val="10167F"/>
      </a:accent1>
      <a:accent2>
        <a:srgbClr val="7C81B8"/>
      </a:accent2>
      <a:accent3>
        <a:srgbClr val="FF9600"/>
      </a:accent3>
      <a:accent4>
        <a:srgbClr val="F51E14"/>
      </a:accent4>
      <a:accent5>
        <a:srgbClr val="B4141E"/>
      </a:accent5>
      <a:accent6>
        <a:srgbClr val="00005A"/>
      </a:accent6>
      <a:hlink>
        <a:srgbClr val="10167F"/>
      </a:hlink>
      <a:folHlink>
        <a:srgbClr val="969696"/>
      </a:folHlink>
    </a:clrScheme>
    <a:fontScheme name="PowerPoint_Templat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9050"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19050"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0"/>
          </a:defRPr>
        </a:defPPr>
      </a:lstStyle>
    </a:lnDef>
  </a:objectDefaults>
  <a:extraClrSchemeLst>
    <a:extraClrScheme>
      <a:clrScheme name="PowerPoint_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owerPoint_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owerPoint_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owerPoint_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owerPoint_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owerPoint_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owerPoint_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Power Point Template Beige Background</Template>
  <TotalTime>1958</TotalTime>
  <Words>693</Words>
  <Application>Microsoft Office PowerPoint</Application>
  <PresentationFormat>On-screen Show (4:3)</PresentationFormat>
  <Paragraphs>100</Paragraphs>
  <Slides>9</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ＭＳ Ｐゴシック</vt:lpstr>
      <vt:lpstr>Arial</vt:lpstr>
      <vt:lpstr>Courier New</vt:lpstr>
      <vt:lpstr>Times New Roman</vt:lpstr>
      <vt:lpstr>Wingdings</vt:lpstr>
      <vt:lpstr>ヒラギノ角ゴ Pro W3</vt:lpstr>
      <vt:lpstr>Power Point Template Beige Background</vt:lpstr>
      <vt:lpstr>PowerPoint Presentation</vt:lpstr>
      <vt:lpstr>Election Results </vt:lpstr>
      <vt:lpstr>PA 2-1-1 </vt:lpstr>
      <vt:lpstr>PA 2-1-1 </vt:lpstr>
      <vt:lpstr>Early Childhood Education and Out-of-School Time </vt:lpstr>
      <vt:lpstr>Financial Stability </vt:lpstr>
      <vt:lpstr>State Budgeting </vt:lpstr>
      <vt:lpstr>Updated UWP Public Policy Agenda </vt:lpstr>
      <vt:lpstr>Advocacy Events </vt:lpstr>
    </vt:vector>
  </TitlesOfParts>
  <Company>UWITC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Goals for the common good</dc:title>
  <dc:creator>Sara Mahmood</dc:creator>
  <cp:lastModifiedBy>Maggie Livelsberger</cp:lastModifiedBy>
  <cp:revision>119</cp:revision>
  <cp:lastPrinted>2016-06-07T12:36:45Z</cp:lastPrinted>
  <dcterms:created xsi:type="dcterms:W3CDTF">2012-06-22T13:56:52Z</dcterms:created>
  <dcterms:modified xsi:type="dcterms:W3CDTF">2016-12-15T15:04:46Z</dcterms:modified>
</cp:coreProperties>
</file>