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5" r:id="rId5"/>
    <p:sldId id="341" r:id="rId6"/>
    <p:sldId id="337" r:id="rId7"/>
    <p:sldId id="348" r:id="rId8"/>
    <p:sldId id="349" r:id="rId9"/>
    <p:sldId id="353" r:id="rId10"/>
    <p:sldId id="350" r:id="rId11"/>
    <p:sldId id="351" r:id="rId12"/>
    <p:sldId id="343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Rotz" userId="329a8b1b-84ba-4e95-b8d0-bf94411fecb3" providerId="ADAL" clId="{4F6CBDCB-0176-4591-AD8E-A402E05B1ECC}"/>
    <pc:docChg chg="delSld">
      <pc:chgData name="Kristen Rotz" userId="329a8b1b-84ba-4e95-b8d0-bf94411fecb3" providerId="ADAL" clId="{4F6CBDCB-0176-4591-AD8E-A402E05B1ECC}" dt="2024-03-03T12:54:45.904" v="1" actId="47"/>
      <pc:docMkLst>
        <pc:docMk/>
      </pc:docMkLst>
      <pc:sldChg chg="del">
        <pc:chgData name="Kristen Rotz" userId="329a8b1b-84ba-4e95-b8d0-bf94411fecb3" providerId="ADAL" clId="{4F6CBDCB-0176-4591-AD8E-A402E05B1ECC}" dt="2024-03-03T12:54:34.271" v="0" actId="47"/>
        <pc:sldMkLst>
          <pc:docMk/>
          <pc:sldMk cId="582749365" sldId="336"/>
        </pc:sldMkLst>
      </pc:sldChg>
      <pc:sldChg chg="del">
        <pc:chgData name="Kristen Rotz" userId="329a8b1b-84ba-4e95-b8d0-bf94411fecb3" providerId="ADAL" clId="{4F6CBDCB-0176-4591-AD8E-A402E05B1ECC}" dt="2024-03-03T12:54:45.904" v="1" actId="47"/>
        <pc:sldMkLst>
          <pc:docMk/>
          <pc:sldMk cId="3881140293" sldId="354"/>
        </pc:sldMkLst>
      </pc:sldChg>
    </pc:docChg>
  </pc:docChgLst>
  <pc:docChgLst>
    <pc:chgData name="Kristen Rotz" userId="329a8b1b-84ba-4e95-b8d0-bf94411fecb3" providerId="ADAL" clId="{7EC8170D-DFC0-4C3B-B443-7125F7FB64BF}"/>
    <pc:docChg chg="undo custSel addSld delSld modSld sldOrd">
      <pc:chgData name="Kristen Rotz" userId="329a8b1b-84ba-4e95-b8d0-bf94411fecb3" providerId="ADAL" clId="{7EC8170D-DFC0-4C3B-B443-7125F7FB64BF}" dt="2024-02-29T16:56:53.781" v="8333"/>
      <pc:docMkLst>
        <pc:docMk/>
      </pc:docMkLst>
      <pc:sldChg chg="modSp mod">
        <pc:chgData name="Kristen Rotz" userId="329a8b1b-84ba-4e95-b8d0-bf94411fecb3" providerId="ADAL" clId="{7EC8170D-DFC0-4C3B-B443-7125F7FB64BF}" dt="2024-02-29T00:22:26.146" v="3328" actId="20577"/>
        <pc:sldMkLst>
          <pc:docMk/>
          <pc:sldMk cId="954410245" sldId="335"/>
        </pc:sldMkLst>
        <pc:spChg chg="mod">
          <ac:chgData name="Kristen Rotz" userId="329a8b1b-84ba-4e95-b8d0-bf94411fecb3" providerId="ADAL" clId="{7EC8170D-DFC0-4C3B-B443-7125F7FB64BF}" dt="2024-02-29T00:22:26.146" v="3328" actId="20577"/>
          <ac:spMkLst>
            <pc:docMk/>
            <pc:sldMk cId="954410245" sldId="335"/>
            <ac:spMk id="3" creationId="{2BE0BCE3-7A85-71CE-E027-A8E454AF1454}"/>
          </ac:spMkLst>
        </pc:spChg>
      </pc:sldChg>
      <pc:sldChg chg="modSp mod">
        <pc:chgData name="Kristen Rotz" userId="329a8b1b-84ba-4e95-b8d0-bf94411fecb3" providerId="ADAL" clId="{7EC8170D-DFC0-4C3B-B443-7125F7FB64BF}" dt="2024-02-21T01:15:23.682" v="1090" actId="20577"/>
        <pc:sldMkLst>
          <pc:docMk/>
          <pc:sldMk cId="582749365" sldId="336"/>
        </pc:sldMkLst>
        <pc:spChg chg="mod">
          <ac:chgData name="Kristen Rotz" userId="329a8b1b-84ba-4e95-b8d0-bf94411fecb3" providerId="ADAL" clId="{7EC8170D-DFC0-4C3B-B443-7125F7FB64BF}" dt="2024-02-21T01:15:23.682" v="1090" actId="20577"/>
          <ac:spMkLst>
            <pc:docMk/>
            <pc:sldMk cId="582749365" sldId="336"/>
            <ac:spMk id="7" creationId="{70B4EC43-20C2-1DA5-646B-B8D26CF7D003}"/>
          </ac:spMkLst>
        </pc:spChg>
      </pc:sldChg>
      <pc:sldChg chg="addSp delSp modSp mod">
        <pc:chgData name="Kristen Rotz" userId="329a8b1b-84ba-4e95-b8d0-bf94411fecb3" providerId="ADAL" clId="{7EC8170D-DFC0-4C3B-B443-7125F7FB64BF}" dt="2024-02-29T01:57:55.438" v="6601" actId="21"/>
        <pc:sldMkLst>
          <pc:docMk/>
          <pc:sldMk cId="3786907341" sldId="337"/>
        </pc:sldMkLst>
        <pc:spChg chg="mod">
          <ac:chgData name="Kristen Rotz" userId="329a8b1b-84ba-4e95-b8d0-bf94411fecb3" providerId="ADAL" clId="{7EC8170D-DFC0-4C3B-B443-7125F7FB64BF}" dt="2024-02-29T00:24:15.112" v="3419" actId="20577"/>
          <ac:spMkLst>
            <pc:docMk/>
            <pc:sldMk cId="3786907341" sldId="337"/>
            <ac:spMk id="2" creationId="{EA5BA0C7-4B10-03D7-2211-750D1F9E5A8A}"/>
          </ac:spMkLst>
        </pc:spChg>
        <pc:spChg chg="add del mod">
          <ac:chgData name="Kristen Rotz" userId="329a8b1b-84ba-4e95-b8d0-bf94411fecb3" providerId="ADAL" clId="{7EC8170D-DFC0-4C3B-B443-7125F7FB64BF}" dt="2024-02-29T01:57:55.438" v="6601" actId="21"/>
          <ac:spMkLst>
            <pc:docMk/>
            <pc:sldMk cId="3786907341" sldId="337"/>
            <ac:spMk id="4" creationId="{6495FD63-DFBB-EB38-7CC2-D23B6A75E319}"/>
          </ac:spMkLst>
        </pc:spChg>
        <pc:picChg chg="del">
          <ac:chgData name="Kristen Rotz" userId="329a8b1b-84ba-4e95-b8d0-bf94411fecb3" providerId="ADAL" clId="{7EC8170D-DFC0-4C3B-B443-7125F7FB64BF}" dt="2024-02-21T01:35:43.379" v="3214" actId="21"/>
          <ac:picMkLst>
            <pc:docMk/>
            <pc:sldMk cId="3786907341" sldId="337"/>
            <ac:picMk id="10" creationId="{0E7DFFA9-9901-3CE7-AAC2-C1754C65BD4D}"/>
          </ac:picMkLst>
        </pc:picChg>
      </pc:sldChg>
      <pc:sldChg chg="del">
        <pc:chgData name="Kristen Rotz" userId="329a8b1b-84ba-4e95-b8d0-bf94411fecb3" providerId="ADAL" clId="{7EC8170D-DFC0-4C3B-B443-7125F7FB64BF}" dt="2024-02-29T01:42:27.733" v="5625" actId="47"/>
        <pc:sldMkLst>
          <pc:docMk/>
          <pc:sldMk cId="3590816519" sldId="338"/>
        </pc:sldMkLst>
      </pc:sldChg>
      <pc:sldChg chg="del">
        <pc:chgData name="Kristen Rotz" userId="329a8b1b-84ba-4e95-b8d0-bf94411fecb3" providerId="ADAL" clId="{7EC8170D-DFC0-4C3B-B443-7125F7FB64BF}" dt="2024-02-21T01:25:50.731" v="1853" actId="47"/>
        <pc:sldMkLst>
          <pc:docMk/>
          <pc:sldMk cId="2099008355" sldId="339"/>
        </pc:sldMkLst>
      </pc:sldChg>
      <pc:sldChg chg="del">
        <pc:chgData name="Kristen Rotz" userId="329a8b1b-84ba-4e95-b8d0-bf94411fecb3" providerId="ADAL" clId="{7EC8170D-DFC0-4C3B-B443-7125F7FB64BF}" dt="2024-02-21T01:25:44.048" v="1852" actId="47"/>
        <pc:sldMkLst>
          <pc:docMk/>
          <pc:sldMk cId="4043390973" sldId="340"/>
        </pc:sldMkLst>
      </pc:sldChg>
      <pc:sldChg chg="modSp mod ord">
        <pc:chgData name="Kristen Rotz" userId="329a8b1b-84ba-4e95-b8d0-bf94411fecb3" providerId="ADAL" clId="{7EC8170D-DFC0-4C3B-B443-7125F7FB64BF}" dt="2024-02-21T01:23:47.069" v="1816" actId="20577"/>
        <pc:sldMkLst>
          <pc:docMk/>
          <pc:sldMk cId="1041471105" sldId="341"/>
        </pc:sldMkLst>
        <pc:spChg chg="mod">
          <ac:chgData name="Kristen Rotz" userId="329a8b1b-84ba-4e95-b8d0-bf94411fecb3" providerId="ADAL" clId="{7EC8170D-DFC0-4C3B-B443-7125F7FB64BF}" dt="2024-02-21T01:18:49.605" v="1158" actId="20577"/>
          <ac:spMkLst>
            <pc:docMk/>
            <pc:sldMk cId="1041471105" sldId="341"/>
            <ac:spMk id="2" creationId="{F53F4228-0DC4-4119-B9C7-6C936C41E980}"/>
          </ac:spMkLst>
        </pc:spChg>
        <pc:spChg chg="mod">
          <ac:chgData name="Kristen Rotz" userId="329a8b1b-84ba-4e95-b8d0-bf94411fecb3" providerId="ADAL" clId="{7EC8170D-DFC0-4C3B-B443-7125F7FB64BF}" dt="2024-02-21T01:18:20.743" v="1095" actId="113"/>
          <ac:spMkLst>
            <pc:docMk/>
            <pc:sldMk cId="1041471105" sldId="341"/>
            <ac:spMk id="4" creationId="{7658EE59-4D4C-0681-0DD3-18233C3F94A9}"/>
          </ac:spMkLst>
        </pc:spChg>
        <pc:spChg chg="mod">
          <ac:chgData name="Kristen Rotz" userId="329a8b1b-84ba-4e95-b8d0-bf94411fecb3" providerId="ADAL" clId="{7EC8170D-DFC0-4C3B-B443-7125F7FB64BF}" dt="2024-02-21T01:23:47.069" v="1816" actId="20577"/>
          <ac:spMkLst>
            <pc:docMk/>
            <pc:sldMk cId="1041471105" sldId="341"/>
            <ac:spMk id="5" creationId="{8E5B1204-B9F7-0D66-EBAA-9265C1E35527}"/>
          </ac:spMkLst>
        </pc:spChg>
      </pc:sldChg>
      <pc:sldChg chg="del">
        <pc:chgData name="Kristen Rotz" userId="329a8b1b-84ba-4e95-b8d0-bf94411fecb3" providerId="ADAL" clId="{7EC8170D-DFC0-4C3B-B443-7125F7FB64BF}" dt="2024-02-29T01:42:30.712" v="5626" actId="47"/>
        <pc:sldMkLst>
          <pc:docMk/>
          <pc:sldMk cId="812209034" sldId="342"/>
        </pc:sldMkLst>
      </pc:sldChg>
      <pc:sldChg chg="addSp delSp modSp mod ord">
        <pc:chgData name="Kristen Rotz" userId="329a8b1b-84ba-4e95-b8d0-bf94411fecb3" providerId="ADAL" clId="{7EC8170D-DFC0-4C3B-B443-7125F7FB64BF}" dt="2024-02-29T02:19:06.047" v="7309" actId="20577"/>
        <pc:sldMkLst>
          <pc:docMk/>
          <pc:sldMk cId="3813948168" sldId="343"/>
        </pc:sldMkLst>
        <pc:spChg chg="mod">
          <ac:chgData name="Kristen Rotz" userId="329a8b1b-84ba-4e95-b8d0-bf94411fecb3" providerId="ADAL" clId="{7EC8170D-DFC0-4C3B-B443-7125F7FB64BF}" dt="2024-02-21T01:25:14.180" v="1849" actId="20577"/>
          <ac:spMkLst>
            <pc:docMk/>
            <pc:sldMk cId="3813948168" sldId="343"/>
            <ac:spMk id="2" creationId="{CD3F54E4-9956-0B33-D845-8F2AAC5EBC56}"/>
          </ac:spMkLst>
        </pc:spChg>
        <pc:spChg chg="mod">
          <ac:chgData name="Kristen Rotz" userId="329a8b1b-84ba-4e95-b8d0-bf94411fecb3" providerId="ADAL" clId="{7EC8170D-DFC0-4C3B-B443-7125F7FB64BF}" dt="2024-02-21T01:32:55.136" v="2843" actId="20577"/>
          <ac:spMkLst>
            <pc:docMk/>
            <pc:sldMk cId="3813948168" sldId="343"/>
            <ac:spMk id="4" creationId="{94D20DBB-F3DD-CE0A-DCE1-63F191C0CC47}"/>
          </ac:spMkLst>
        </pc:spChg>
        <pc:spChg chg="add del mod">
          <ac:chgData name="Kristen Rotz" userId="329a8b1b-84ba-4e95-b8d0-bf94411fecb3" providerId="ADAL" clId="{7EC8170D-DFC0-4C3B-B443-7125F7FB64BF}" dt="2024-02-21T01:29:48.668" v="2260" actId="21"/>
          <ac:spMkLst>
            <pc:docMk/>
            <pc:sldMk cId="3813948168" sldId="343"/>
            <ac:spMk id="6" creationId="{E8F13B01-5197-4C99-5AA5-1E072A8A9190}"/>
          </ac:spMkLst>
        </pc:spChg>
        <pc:spChg chg="add mod">
          <ac:chgData name="Kristen Rotz" userId="329a8b1b-84ba-4e95-b8d0-bf94411fecb3" providerId="ADAL" clId="{7EC8170D-DFC0-4C3B-B443-7125F7FB64BF}" dt="2024-02-29T02:19:06.047" v="7309" actId="20577"/>
          <ac:spMkLst>
            <pc:docMk/>
            <pc:sldMk cId="3813948168" sldId="343"/>
            <ac:spMk id="7" creationId="{58CAAB05-7477-4DD5-E97D-4F907AA40B00}"/>
          </ac:spMkLst>
        </pc:spChg>
        <pc:spChg chg="add mod">
          <ac:chgData name="Kristen Rotz" userId="329a8b1b-84ba-4e95-b8d0-bf94411fecb3" providerId="ADAL" clId="{7EC8170D-DFC0-4C3B-B443-7125F7FB64BF}" dt="2024-02-21T01:30:02.870" v="2263" actId="14100"/>
          <ac:spMkLst>
            <pc:docMk/>
            <pc:sldMk cId="3813948168" sldId="343"/>
            <ac:spMk id="8" creationId="{E8F13B01-5197-4C99-5AA5-1E072A8A9190}"/>
          </ac:spMkLst>
        </pc:spChg>
        <pc:spChg chg="add mod">
          <ac:chgData name="Kristen Rotz" userId="329a8b1b-84ba-4e95-b8d0-bf94411fecb3" providerId="ADAL" clId="{7EC8170D-DFC0-4C3B-B443-7125F7FB64BF}" dt="2024-02-21T01:34:57.586" v="3211" actId="20577"/>
          <ac:spMkLst>
            <pc:docMk/>
            <pc:sldMk cId="3813948168" sldId="343"/>
            <ac:spMk id="9" creationId="{A29046D6-86C1-A56C-7B4E-D9E5558F50E5}"/>
          </ac:spMkLst>
        </pc:spChg>
        <pc:picChg chg="del">
          <ac:chgData name="Kristen Rotz" userId="329a8b1b-84ba-4e95-b8d0-bf94411fecb3" providerId="ADAL" clId="{7EC8170D-DFC0-4C3B-B443-7125F7FB64BF}" dt="2024-02-21T01:24:51.978" v="1817" actId="478"/>
          <ac:picMkLst>
            <pc:docMk/>
            <pc:sldMk cId="3813948168" sldId="343"/>
            <ac:picMk id="10" creationId="{2DB9BC6B-625B-CD8D-FB1A-1E9EBC1544D9}"/>
          </ac:picMkLst>
        </pc:picChg>
      </pc:sldChg>
      <pc:sldChg chg="del">
        <pc:chgData name="Kristen Rotz" userId="329a8b1b-84ba-4e95-b8d0-bf94411fecb3" providerId="ADAL" clId="{7EC8170D-DFC0-4C3B-B443-7125F7FB64BF}" dt="2024-02-29T01:42:33.716" v="5627" actId="47"/>
        <pc:sldMkLst>
          <pc:docMk/>
          <pc:sldMk cId="3119264358" sldId="344"/>
        </pc:sldMkLst>
      </pc:sldChg>
      <pc:sldChg chg="del">
        <pc:chgData name="Kristen Rotz" userId="329a8b1b-84ba-4e95-b8d0-bf94411fecb3" providerId="ADAL" clId="{7EC8170D-DFC0-4C3B-B443-7125F7FB64BF}" dt="2024-02-29T01:42:38.518" v="5628" actId="47"/>
        <pc:sldMkLst>
          <pc:docMk/>
          <pc:sldMk cId="1684465119" sldId="345"/>
        </pc:sldMkLst>
      </pc:sldChg>
      <pc:sldChg chg="del">
        <pc:chgData name="Kristen Rotz" userId="329a8b1b-84ba-4e95-b8d0-bf94411fecb3" providerId="ADAL" clId="{7EC8170D-DFC0-4C3B-B443-7125F7FB64BF}" dt="2024-02-21T01:25:33.056" v="1850" actId="47"/>
        <pc:sldMkLst>
          <pc:docMk/>
          <pc:sldMk cId="2981044871" sldId="346"/>
        </pc:sldMkLst>
      </pc:sldChg>
      <pc:sldChg chg="modSp add del mod ord">
        <pc:chgData name="Kristen Rotz" userId="329a8b1b-84ba-4e95-b8d0-bf94411fecb3" providerId="ADAL" clId="{7EC8170D-DFC0-4C3B-B443-7125F7FB64BF}" dt="2024-02-29T01:57:35.027" v="6599" actId="47"/>
        <pc:sldMkLst>
          <pc:docMk/>
          <pc:sldMk cId="4217557588" sldId="346"/>
        </pc:sldMkLst>
        <pc:spChg chg="mod">
          <ac:chgData name="Kristen Rotz" userId="329a8b1b-84ba-4e95-b8d0-bf94411fecb3" providerId="ADAL" clId="{7EC8170D-DFC0-4C3B-B443-7125F7FB64BF}" dt="2024-02-21T01:36:10.604" v="3238" actId="20577"/>
          <ac:spMkLst>
            <pc:docMk/>
            <pc:sldMk cId="4217557588" sldId="346"/>
            <ac:spMk id="2" creationId="{31832952-7A42-59BE-943C-ACB890F9A0BB}"/>
          </ac:spMkLst>
        </pc:spChg>
      </pc:sldChg>
      <pc:sldChg chg="modSp add del mod ord">
        <pc:chgData name="Kristen Rotz" userId="329a8b1b-84ba-4e95-b8d0-bf94411fecb3" providerId="ADAL" clId="{7EC8170D-DFC0-4C3B-B443-7125F7FB64BF}" dt="2024-02-29T01:57:36.756" v="6600" actId="47"/>
        <pc:sldMkLst>
          <pc:docMk/>
          <pc:sldMk cId="1013922708" sldId="347"/>
        </pc:sldMkLst>
        <pc:spChg chg="mod">
          <ac:chgData name="Kristen Rotz" userId="329a8b1b-84ba-4e95-b8d0-bf94411fecb3" providerId="ADAL" clId="{7EC8170D-DFC0-4C3B-B443-7125F7FB64BF}" dt="2024-02-21T01:36:19.267" v="3243" actId="20577"/>
          <ac:spMkLst>
            <pc:docMk/>
            <pc:sldMk cId="1013922708" sldId="347"/>
            <ac:spMk id="2" creationId="{4F74A511-4867-6E9D-A44D-4AA9EF54BE06}"/>
          </ac:spMkLst>
        </pc:spChg>
      </pc:sldChg>
      <pc:sldChg chg="del">
        <pc:chgData name="Kristen Rotz" userId="329a8b1b-84ba-4e95-b8d0-bf94411fecb3" providerId="ADAL" clId="{7EC8170D-DFC0-4C3B-B443-7125F7FB64BF}" dt="2024-02-21T01:25:38.353" v="1851" actId="47"/>
        <pc:sldMkLst>
          <pc:docMk/>
          <pc:sldMk cId="3493061142" sldId="347"/>
        </pc:sldMkLst>
      </pc:sldChg>
      <pc:sldChg chg="addSp delSp modSp add mod">
        <pc:chgData name="Kristen Rotz" userId="329a8b1b-84ba-4e95-b8d0-bf94411fecb3" providerId="ADAL" clId="{7EC8170D-DFC0-4C3B-B443-7125F7FB64BF}" dt="2024-02-29T02:16:35.188" v="7265" actId="20577"/>
        <pc:sldMkLst>
          <pc:docMk/>
          <pc:sldMk cId="4214667627" sldId="348"/>
        </pc:sldMkLst>
        <pc:spChg chg="mod">
          <ac:chgData name="Kristen Rotz" userId="329a8b1b-84ba-4e95-b8d0-bf94411fecb3" providerId="ADAL" clId="{7EC8170D-DFC0-4C3B-B443-7125F7FB64BF}" dt="2024-02-29T02:16:35.188" v="7265" actId="20577"/>
          <ac:spMkLst>
            <pc:docMk/>
            <pc:sldMk cId="4214667627" sldId="348"/>
            <ac:spMk id="2" creationId="{E3CD00F9-D6F8-1F46-1DB7-49A363648460}"/>
          </ac:spMkLst>
        </pc:spChg>
        <pc:spChg chg="add del">
          <ac:chgData name="Kristen Rotz" userId="329a8b1b-84ba-4e95-b8d0-bf94411fecb3" providerId="ADAL" clId="{7EC8170D-DFC0-4C3B-B443-7125F7FB64BF}" dt="2024-02-29T00:36:22.640" v="3705"/>
          <ac:spMkLst>
            <pc:docMk/>
            <pc:sldMk cId="4214667627" sldId="348"/>
            <ac:spMk id="4" creationId="{E42CE22A-F865-9E15-41E6-167CF28C6F03}"/>
          </ac:spMkLst>
        </pc:spChg>
        <pc:spChg chg="add mod">
          <ac:chgData name="Kristen Rotz" userId="329a8b1b-84ba-4e95-b8d0-bf94411fecb3" providerId="ADAL" clId="{7EC8170D-DFC0-4C3B-B443-7125F7FB64BF}" dt="2024-02-29T00:30:21.279" v="3693"/>
          <ac:spMkLst>
            <pc:docMk/>
            <pc:sldMk cId="4214667627" sldId="348"/>
            <ac:spMk id="5" creationId="{C4E45EE5-A7B1-7029-8469-9AEA65F38D32}"/>
          </ac:spMkLst>
        </pc:spChg>
        <pc:spChg chg="add mod">
          <ac:chgData name="Kristen Rotz" userId="329a8b1b-84ba-4e95-b8d0-bf94411fecb3" providerId="ADAL" clId="{7EC8170D-DFC0-4C3B-B443-7125F7FB64BF}" dt="2024-02-29T00:30:45.879" v="3695"/>
          <ac:spMkLst>
            <pc:docMk/>
            <pc:sldMk cId="4214667627" sldId="348"/>
            <ac:spMk id="7" creationId="{9656C89A-B90B-F186-87E3-E117AB56838D}"/>
          </ac:spMkLst>
        </pc:spChg>
        <pc:spChg chg="add mod">
          <ac:chgData name="Kristen Rotz" userId="329a8b1b-84ba-4e95-b8d0-bf94411fecb3" providerId="ADAL" clId="{7EC8170D-DFC0-4C3B-B443-7125F7FB64BF}" dt="2024-02-29T00:31:08.500" v="3697"/>
          <ac:spMkLst>
            <pc:docMk/>
            <pc:sldMk cId="4214667627" sldId="348"/>
            <ac:spMk id="9" creationId="{E331CB56-A2D5-90C2-0BE2-5BAD5BCC98E6}"/>
          </ac:spMkLst>
        </pc:spChg>
        <pc:spChg chg="add mod">
          <ac:chgData name="Kristen Rotz" userId="329a8b1b-84ba-4e95-b8d0-bf94411fecb3" providerId="ADAL" clId="{7EC8170D-DFC0-4C3B-B443-7125F7FB64BF}" dt="2024-02-29T01:39:01.711" v="5553" actId="1076"/>
          <ac:spMkLst>
            <pc:docMk/>
            <pc:sldMk cId="4214667627" sldId="348"/>
            <ac:spMk id="11" creationId="{658874B9-6242-B191-C9C9-3B85002A5548}"/>
          </ac:spMkLst>
        </pc:spChg>
        <pc:spChg chg="add mod">
          <ac:chgData name="Kristen Rotz" userId="329a8b1b-84ba-4e95-b8d0-bf94411fecb3" providerId="ADAL" clId="{7EC8170D-DFC0-4C3B-B443-7125F7FB64BF}" dt="2024-02-29T01:04:09.186" v="4555" actId="20577"/>
          <ac:spMkLst>
            <pc:docMk/>
            <pc:sldMk cId="4214667627" sldId="348"/>
            <ac:spMk id="12" creationId="{4825B013-EB99-A025-9120-A54E9663AE0E}"/>
          </ac:spMkLst>
        </pc:spChg>
        <pc:spChg chg="add del mod">
          <ac:chgData name="Kristen Rotz" userId="329a8b1b-84ba-4e95-b8d0-bf94411fecb3" providerId="ADAL" clId="{7EC8170D-DFC0-4C3B-B443-7125F7FB64BF}" dt="2024-02-29T01:39:11.486" v="5559"/>
          <ac:spMkLst>
            <pc:docMk/>
            <pc:sldMk cId="4214667627" sldId="348"/>
            <ac:spMk id="13" creationId="{A3277F75-E98D-AF59-CCF4-9295029A837B}"/>
          </ac:spMkLst>
        </pc:spChg>
        <pc:spChg chg="add">
          <ac:chgData name="Kristen Rotz" userId="329a8b1b-84ba-4e95-b8d0-bf94411fecb3" providerId="ADAL" clId="{7EC8170D-DFC0-4C3B-B443-7125F7FB64BF}" dt="2024-02-29T01:33:39.523" v="5524"/>
          <ac:spMkLst>
            <pc:docMk/>
            <pc:sldMk cId="4214667627" sldId="348"/>
            <ac:spMk id="14" creationId="{6FEEB6EB-704F-6351-0697-847A1DCE6C8E}"/>
          </ac:spMkLst>
        </pc:spChg>
        <pc:spChg chg="add del mod">
          <ac:chgData name="Kristen Rotz" userId="329a8b1b-84ba-4e95-b8d0-bf94411fecb3" providerId="ADAL" clId="{7EC8170D-DFC0-4C3B-B443-7125F7FB64BF}" dt="2024-02-29T01:39:11.486" v="5559"/>
          <ac:spMkLst>
            <pc:docMk/>
            <pc:sldMk cId="4214667627" sldId="348"/>
            <ac:spMk id="15" creationId="{A605DCF4-9DC1-A9CE-A975-06AF8189A9DF}"/>
          </ac:spMkLst>
        </pc:spChg>
        <pc:spChg chg="add del mod">
          <ac:chgData name="Kristen Rotz" userId="329a8b1b-84ba-4e95-b8d0-bf94411fecb3" providerId="ADAL" clId="{7EC8170D-DFC0-4C3B-B443-7125F7FB64BF}" dt="2024-02-29T01:39:10.702" v="5558"/>
          <ac:spMkLst>
            <pc:docMk/>
            <pc:sldMk cId="4214667627" sldId="348"/>
            <ac:spMk id="16" creationId="{5D65072E-EC5A-11C8-7420-C4C2AAE1F60F}"/>
          </ac:spMkLst>
        </pc:spChg>
        <pc:spChg chg="add del mod">
          <ac:chgData name="Kristen Rotz" userId="329a8b1b-84ba-4e95-b8d0-bf94411fecb3" providerId="ADAL" clId="{7EC8170D-DFC0-4C3B-B443-7125F7FB64BF}" dt="2024-02-29T01:39:09.943" v="5557"/>
          <ac:spMkLst>
            <pc:docMk/>
            <pc:sldMk cId="4214667627" sldId="348"/>
            <ac:spMk id="17" creationId="{A671647D-CCDE-D30E-F055-8D2774FC6A3D}"/>
          </ac:spMkLst>
        </pc:spChg>
        <pc:spChg chg="add del mod">
          <ac:chgData name="Kristen Rotz" userId="329a8b1b-84ba-4e95-b8d0-bf94411fecb3" providerId="ADAL" clId="{7EC8170D-DFC0-4C3B-B443-7125F7FB64BF}" dt="2024-02-29T01:39:09.151" v="5556"/>
          <ac:spMkLst>
            <pc:docMk/>
            <pc:sldMk cId="4214667627" sldId="348"/>
            <ac:spMk id="18" creationId="{4C19DF23-2742-3505-FDCC-5DADCE686C9A}"/>
          </ac:spMkLst>
        </pc:spChg>
        <pc:spChg chg="add del mod">
          <ac:chgData name="Kristen Rotz" userId="329a8b1b-84ba-4e95-b8d0-bf94411fecb3" providerId="ADAL" clId="{7EC8170D-DFC0-4C3B-B443-7125F7FB64BF}" dt="2024-02-29T01:39:07.991" v="5555"/>
          <ac:spMkLst>
            <pc:docMk/>
            <pc:sldMk cId="4214667627" sldId="348"/>
            <ac:spMk id="19" creationId="{07ABA8FC-3560-956B-CCD1-7E5F7183622E}"/>
          </ac:spMkLst>
        </pc:spChg>
        <pc:spChg chg="add del mod">
          <ac:chgData name="Kristen Rotz" userId="329a8b1b-84ba-4e95-b8d0-bf94411fecb3" providerId="ADAL" clId="{7EC8170D-DFC0-4C3B-B443-7125F7FB64BF}" dt="2024-02-29T01:39:07.196" v="5554"/>
          <ac:spMkLst>
            <pc:docMk/>
            <pc:sldMk cId="4214667627" sldId="348"/>
            <ac:spMk id="20" creationId="{6E67A491-AB9E-485C-776F-7BB5E6548EEC}"/>
          </ac:spMkLst>
        </pc:spChg>
        <pc:spChg chg="add">
          <ac:chgData name="Kristen Rotz" userId="329a8b1b-84ba-4e95-b8d0-bf94411fecb3" providerId="ADAL" clId="{7EC8170D-DFC0-4C3B-B443-7125F7FB64BF}" dt="2024-02-29T01:35:53.635" v="5541"/>
          <ac:spMkLst>
            <pc:docMk/>
            <pc:sldMk cId="4214667627" sldId="348"/>
            <ac:spMk id="22" creationId="{161CB75C-F4E0-00EC-7ABF-BE2F4275AE6D}"/>
          </ac:spMkLst>
        </pc:spChg>
        <pc:spChg chg="add del mod">
          <ac:chgData name="Kristen Rotz" userId="329a8b1b-84ba-4e95-b8d0-bf94411fecb3" providerId="ADAL" clId="{7EC8170D-DFC0-4C3B-B443-7125F7FB64BF}" dt="2024-02-29T01:38:58.323" v="5551"/>
          <ac:spMkLst>
            <pc:docMk/>
            <pc:sldMk cId="4214667627" sldId="348"/>
            <ac:spMk id="23" creationId="{3FB60004-E603-BCBF-CFF2-D2DF18A30405}"/>
          </ac:spMkLst>
        </pc:spChg>
        <pc:spChg chg="add mod">
          <ac:chgData name="Kristen Rotz" userId="329a8b1b-84ba-4e95-b8d0-bf94411fecb3" providerId="ADAL" clId="{7EC8170D-DFC0-4C3B-B443-7125F7FB64BF}" dt="2024-02-29T01:38:57.218" v="5550"/>
          <ac:spMkLst>
            <pc:docMk/>
            <pc:sldMk cId="4214667627" sldId="348"/>
            <ac:spMk id="24" creationId="{C23CD347-363C-694B-B5E9-FBF56AEDD07B}"/>
          </ac:spMkLst>
        </pc:spChg>
        <pc:graphicFrameChg chg="add mod">
          <ac:chgData name="Kristen Rotz" userId="329a8b1b-84ba-4e95-b8d0-bf94411fecb3" providerId="ADAL" clId="{7EC8170D-DFC0-4C3B-B443-7125F7FB64BF}" dt="2024-02-29T00:30:18.010" v="3692"/>
          <ac:graphicFrameMkLst>
            <pc:docMk/>
            <pc:sldMk cId="4214667627" sldId="348"/>
            <ac:graphicFrameMk id="3" creationId="{FF5478DC-A762-2869-BA7E-A9A9BFDDD4C0}"/>
          </ac:graphicFrameMkLst>
        </pc:graphicFrameChg>
        <pc:graphicFrameChg chg="add mod">
          <ac:chgData name="Kristen Rotz" userId="329a8b1b-84ba-4e95-b8d0-bf94411fecb3" providerId="ADAL" clId="{7EC8170D-DFC0-4C3B-B443-7125F7FB64BF}" dt="2024-02-29T00:30:34.916" v="3694"/>
          <ac:graphicFrameMkLst>
            <pc:docMk/>
            <pc:sldMk cId="4214667627" sldId="348"/>
            <ac:graphicFrameMk id="6" creationId="{B4D74A8D-460D-00AF-CB14-CE3B25845DDB}"/>
          </ac:graphicFrameMkLst>
        </pc:graphicFrameChg>
        <pc:graphicFrameChg chg="add mod">
          <ac:chgData name="Kristen Rotz" userId="329a8b1b-84ba-4e95-b8d0-bf94411fecb3" providerId="ADAL" clId="{7EC8170D-DFC0-4C3B-B443-7125F7FB64BF}" dt="2024-02-29T00:31:02.474" v="3696"/>
          <ac:graphicFrameMkLst>
            <pc:docMk/>
            <pc:sldMk cId="4214667627" sldId="348"/>
            <ac:graphicFrameMk id="8" creationId="{773DBAA4-1B1A-1C7F-D8BF-901B292B9D77}"/>
          </ac:graphicFrameMkLst>
        </pc:graphicFrameChg>
        <pc:picChg chg="add mod">
          <ac:chgData name="Kristen Rotz" userId="329a8b1b-84ba-4e95-b8d0-bf94411fecb3" providerId="ADAL" clId="{7EC8170D-DFC0-4C3B-B443-7125F7FB64BF}" dt="2024-02-29T00:36:08.869" v="3704"/>
          <ac:picMkLst>
            <pc:docMk/>
            <pc:sldMk cId="4214667627" sldId="348"/>
            <ac:picMk id="10" creationId="{291FB8D5-724E-0B40-F93D-86C145F29D32}"/>
          </ac:picMkLst>
        </pc:picChg>
        <pc:picChg chg="add mod">
          <ac:chgData name="Kristen Rotz" userId="329a8b1b-84ba-4e95-b8d0-bf94411fecb3" providerId="ADAL" clId="{7EC8170D-DFC0-4C3B-B443-7125F7FB64BF}" dt="2024-02-29T01:35:48.018" v="5540"/>
          <ac:picMkLst>
            <pc:docMk/>
            <pc:sldMk cId="4214667627" sldId="348"/>
            <ac:picMk id="21" creationId="{1F253A30-73A1-629E-02E5-B6650CCC79EF}"/>
          </ac:picMkLst>
        </pc:picChg>
        <pc:picChg chg="add del mod">
          <ac:chgData name="Kristen Rotz" userId="329a8b1b-84ba-4e95-b8d0-bf94411fecb3" providerId="ADAL" clId="{7EC8170D-DFC0-4C3B-B443-7125F7FB64BF}" dt="2024-02-29T00:35:26.853" v="3702" actId="21"/>
          <ac:picMkLst>
            <pc:docMk/>
            <pc:sldMk cId="4214667627" sldId="348"/>
            <ac:picMk id="1029" creationId="{291FB8D5-724E-0B40-F93D-86C145F29D32}"/>
          </ac:picMkLst>
        </pc:picChg>
        <pc:picChg chg="add del mod">
          <ac:chgData name="Kristen Rotz" userId="329a8b1b-84ba-4e95-b8d0-bf94411fecb3" providerId="ADAL" clId="{7EC8170D-DFC0-4C3B-B443-7125F7FB64BF}" dt="2024-02-29T01:39:12.734" v="5560" actId="478"/>
          <ac:picMkLst>
            <pc:docMk/>
            <pc:sldMk cId="4214667627" sldId="348"/>
            <ac:picMk id="1031" creationId="{61B7ADC9-E55D-1370-3F17-2555646763E6}"/>
          </ac:picMkLst>
        </pc:picChg>
      </pc:sldChg>
      <pc:sldChg chg="addSp delSp modSp add mod">
        <pc:chgData name="Kristen Rotz" userId="329a8b1b-84ba-4e95-b8d0-bf94411fecb3" providerId="ADAL" clId="{7EC8170D-DFC0-4C3B-B443-7125F7FB64BF}" dt="2024-02-29T01:38:49.633" v="5549" actId="478"/>
        <pc:sldMkLst>
          <pc:docMk/>
          <pc:sldMk cId="3768885383" sldId="349"/>
        </pc:sldMkLst>
        <pc:spChg chg="mod">
          <ac:chgData name="Kristen Rotz" userId="329a8b1b-84ba-4e95-b8d0-bf94411fecb3" providerId="ADAL" clId="{7EC8170D-DFC0-4C3B-B443-7125F7FB64BF}" dt="2024-02-29T01:31:34.291" v="5508" actId="20577"/>
          <ac:spMkLst>
            <pc:docMk/>
            <pc:sldMk cId="3768885383" sldId="349"/>
            <ac:spMk id="2" creationId="{49853E32-A5FA-E36A-3905-ABB218722F96}"/>
          </ac:spMkLst>
        </pc:spChg>
        <pc:spChg chg="add del mod">
          <ac:chgData name="Kristen Rotz" userId="329a8b1b-84ba-4e95-b8d0-bf94411fecb3" providerId="ADAL" clId="{7EC8170D-DFC0-4C3B-B443-7125F7FB64BF}" dt="2024-02-29T01:38:48.329" v="5548"/>
          <ac:spMkLst>
            <pc:docMk/>
            <pc:sldMk cId="3768885383" sldId="349"/>
            <ac:spMk id="3" creationId="{1C54C26A-EE20-15D9-D5A9-D75ABC0FBA4C}"/>
          </ac:spMkLst>
        </pc:spChg>
        <pc:spChg chg="add mod">
          <ac:chgData name="Kristen Rotz" userId="329a8b1b-84ba-4e95-b8d0-bf94411fecb3" providerId="ADAL" clId="{7EC8170D-DFC0-4C3B-B443-7125F7FB64BF}" dt="2024-02-29T01:38:48.329" v="5548"/>
          <ac:spMkLst>
            <pc:docMk/>
            <pc:sldMk cId="3768885383" sldId="349"/>
            <ac:spMk id="4" creationId="{04C785A8-37FA-DBCD-0E5D-54E6DE4856A7}"/>
          </ac:spMkLst>
        </pc:spChg>
        <pc:spChg chg="mod">
          <ac:chgData name="Kristen Rotz" userId="329a8b1b-84ba-4e95-b8d0-bf94411fecb3" providerId="ADAL" clId="{7EC8170D-DFC0-4C3B-B443-7125F7FB64BF}" dt="2024-02-29T01:04:16.731" v="4556" actId="113"/>
          <ac:spMkLst>
            <pc:docMk/>
            <pc:sldMk cId="3768885383" sldId="349"/>
            <ac:spMk id="11" creationId="{11EB26FB-B46F-44BD-D6CA-FBBD2C37EC02}"/>
          </ac:spMkLst>
        </pc:spChg>
        <pc:spChg chg="mod">
          <ac:chgData name="Kristen Rotz" userId="329a8b1b-84ba-4e95-b8d0-bf94411fecb3" providerId="ADAL" clId="{7EC8170D-DFC0-4C3B-B443-7125F7FB64BF}" dt="2024-02-29T01:04:28.540" v="4568" actId="113"/>
          <ac:spMkLst>
            <pc:docMk/>
            <pc:sldMk cId="3768885383" sldId="349"/>
            <ac:spMk id="12" creationId="{31A37C71-D279-8248-E960-E567E3416DF9}"/>
          </ac:spMkLst>
        </pc:spChg>
        <pc:picChg chg="add del">
          <ac:chgData name="Kristen Rotz" userId="329a8b1b-84ba-4e95-b8d0-bf94411fecb3" providerId="ADAL" clId="{7EC8170D-DFC0-4C3B-B443-7125F7FB64BF}" dt="2024-02-29T01:38:49.633" v="5549" actId="478"/>
          <ac:picMkLst>
            <pc:docMk/>
            <pc:sldMk cId="3768885383" sldId="349"/>
            <ac:picMk id="1031" creationId="{9E6A006A-D5F2-0C4D-FDFD-BEABE9E45435}"/>
          </ac:picMkLst>
        </pc:picChg>
      </pc:sldChg>
      <pc:sldChg chg="addSp delSp modSp add mod ord">
        <pc:chgData name="Kristen Rotz" userId="329a8b1b-84ba-4e95-b8d0-bf94411fecb3" providerId="ADAL" clId="{7EC8170D-DFC0-4C3B-B443-7125F7FB64BF}" dt="2024-02-29T01:41:25.519" v="5624" actId="20577"/>
        <pc:sldMkLst>
          <pc:docMk/>
          <pc:sldMk cId="4201930408" sldId="350"/>
        </pc:sldMkLst>
        <pc:spChg chg="mod">
          <ac:chgData name="Kristen Rotz" userId="329a8b1b-84ba-4e95-b8d0-bf94411fecb3" providerId="ADAL" clId="{7EC8170D-DFC0-4C3B-B443-7125F7FB64BF}" dt="2024-02-29T01:41:25.519" v="5624" actId="20577"/>
          <ac:spMkLst>
            <pc:docMk/>
            <pc:sldMk cId="4201930408" sldId="350"/>
            <ac:spMk id="2" creationId="{F5CD43A5-A86D-B98E-E318-EA75B362DDB8}"/>
          </ac:spMkLst>
        </pc:spChg>
        <pc:spChg chg="add del mod">
          <ac:chgData name="Kristen Rotz" userId="329a8b1b-84ba-4e95-b8d0-bf94411fecb3" providerId="ADAL" clId="{7EC8170D-DFC0-4C3B-B443-7125F7FB64BF}" dt="2024-02-29T01:23:24.234" v="5252"/>
          <ac:spMkLst>
            <pc:docMk/>
            <pc:sldMk cId="4201930408" sldId="350"/>
            <ac:spMk id="3" creationId="{169F81FF-7D2B-BE4C-2AC1-9C3FED9CF951}"/>
          </ac:spMkLst>
        </pc:spChg>
        <pc:spChg chg="mod">
          <ac:chgData name="Kristen Rotz" userId="329a8b1b-84ba-4e95-b8d0-bf94411fecb3" providerId="ADAL" clId="{7EC8170D-DFC0-4C3B-B443-7125F7FB64BF}" dt="2024-02-29T01:24:32.922" v="5286" actId="20577"/>
          <ac:spMkLst>
            <pc:docMk/>
            <pc:sldMk cId="4201930408" sldId="350"/>
            <ac:spMk id="11" creationId="{B5276BFA-AC46-F4FC-01F5-15AD43367614}"/>
          </ac:spMkLst>
        </pc:spChg>
        <pc:spChg chg="mod">
          <ac:chgData name="Kristen Rotz" userId="329a8b1b-84ba-4e95-b8d0-bf94411fecb3" providerId="ADAL" clId="{7EC8170D-DFC0-4C3B-B443-7125F7FB64BF}" dt="2024-02-29T01:11:51.821" v="5195" actId="1076"/>
          <ac:spMkLst>
            <pc:docMk/>
            <pc:sldMk cId="4201930408" sldId="350"/>
            <ac:spMk id="12" creationId="{CD56F07C-5777-E98E-DB85-95B171521B7E}"/>
          </ac:spMkLst>
        </pc:spChg>
        <pc:picChg chg="del">
          <ac:chgData name="Kristen Rotz" userId="329a8b1b-84ba-4e95-b8d0-bf94411fecb3" providerId="ADAL" clId="{7EC8170D-DFC0-4C3B-B443-7125F7FB64BF}" dt="2024-02-29T01:20:05.706" v="5248" actId="478"/>
          <ac:picMkLst>
            <pc:docMk/>
            <pc:sldMk cId="4201930408" sldId="350"/>
            <ac:picMk id="1031" creationId="{8E4B8C99-D11D-D518-3A8A-842502AC928D}"/>
          </ac:picMkLst>
        </pc:picChg>
        <pc:picChg chg="add mod">
          <ac:chgData name="Kristen Rotz" userId="329a8b1b-84ba-4e95-b8d0-bf94411fecb3" providerId="ADAL" clId="{7EC8170D-DFC0-4C3B-B443-7125F7FB64BF}" dt="2024-02-29T01:24:39.957" v="5287" actId="14100"/>
          <ac:picMkLst>
            <pc:docMk/>
            <pc:sldMk cId="4201930408" sldId="350"/>
            <ac:picMk id="2050" creationId="{931D6973-7D0D-4802-2494-80ECF2A25FA7}"/>
          </ac:picMkLst>
        </pc:picChg>
        <pc:picChg chg="add mod">
          <ac:chgData name="Kristen Rotz" userId="329a8b1b-84ba-4e95-b8d0-bf94411fecb3" providerId="ADAL" clId="{7EC8170D-DFC0-4C3B-B443-7125F7FB64BF}" dt="2024-02-29T01:23:53.592" v="5254" actId="1076"/>
          <ac:picMkLst>
            <pc:docMk/>
            <pc:sldMk cId="4201930408" sldId="350"/>
            <ac:picMk id="2052" creationId="{5E083845-0B56-57A6-B414-4F35469FC009}"/>
          </ac:picMkLst>
        </pc:picChg>
      </pc:sldChg>
      <pc:sldChg chg="modSp add mod">
        <pc:chgData name="Kristen Rotz" userId="329a8b1b-84ba-4e95-b8d0-bf94411fecb3" providerId="ADAL" clId="{7EC8170D-DFC0-4C3B-B443-7125F7FB64BF}" dt="2024-02-29T02:17:07.976" v="7270" actId="20577"/>
        <pc:sldMkLst>
          <pc:docMk/>
          <pc:sldMk cId="3547853323" sldId="351"/>
        </pc:sldMkLst>
        <pc:spChg chg="mod">
          <ac:chgData name="Kristen Rotz" userId="329a8b1b-84ba-4e95-b8d0-bf94411fecb3" providerId="ADAL" clId="{7EC8170D-DFC0-4C3B-B443-7125F7FB64BF}" dt="2024-02-29T02:17:07.976" v="7270" actId="20577"/>
          <ac:spMkLst>
            <pc:docMk/>
            <pc:sldMk cId="3547853323" sldId="351"/>
            <ac:spMk id="2" creationId="{44D02EBE-CB8A-A3C5-C068-700AD758E274}"/>
          </ac:spMkLst>
        </pc:spChg>
        <pc:spChg chg="mod">
          <ac:chgData name="Kristen Rotz" userId="329a8b1b-84ba-4e95-b8d0-bf94411fecb3" providerId="ADAL" clId="{7EC8170D-DFC0-4C3B-B443-7125F7FB64BF}" dt="2024-02-29T01:29:46.339" v="5439" actId="20577"/>
          <ac:spMkLst>
            <pc:docMk/>
            <pc:sldMk cId="3547853323" sldId="351"/>
            <ac:spMk id="11" creationId="{61A27FD5-D180-8621-4527-F120731DA254}"/>
          </ac:spMkLst>
        </pc:spChg>
        <pc:spChg chg="mod">
          <ac:chgData name="Kristen Rotz" userId="329a8b1b-84ba-4e95-b8d0-bf94411fecb3" providerId="ADAL" clId="{7EC8170D-DFC0-4C3B-B443-7125F7FB64BF}" dt="2024-02-29T01:30:46.006" v="5478" actId="20577"/>
          <ac:spMkLst>
            <pc:docMk/>
            <pc:sldMk cId="3547853323" sldId="351"/>
            <ac:spMk id="12" creationId="{62E8AE7B-9DBC-1631-5875-69755FA183D2}"/>
          </ac:spMkLst>
        </pc:spChg>
      </pc:sldChg>
      <pc:sldChg chg="addSp delSp modSp add mod">
        <pc:chgData name="Kristen Rotz" userId="329a8b1b-84ba-4e95-b8d0-bf94411fecb3" providerId="ADAL" clId="{7EC8170D-DFC0-4C3B-B443-7125F7FB64BF}" dt="2024-02-29T16:56:53.781" v="8333"/>
        <pc:sldMkLst>
          <pc:docMk/>
          <pc:sldMk cId="112686489" sldId="352"/>
        </pc:sldMkLst>
        <pc:spChg chg="mod">
          <ac:chgData name="Kristen Rotz" userId="329a8b1b-84ba-4e95-b8d0-bf94411fecb3" providerId="ADAL" clId="{7EC8170D-DFC0-4C3B-B443-7125F7FB64BF}" dt="2024-02-29T01:45:38.250" v="5707" actId="20577"/>
          <ac:spMkLst>
            <pc:docMk/>
            <pc:sldMk cId="112686489" sldId="352"/>
            <ac:spMk id="2" creationId="{E70095D7-8350-A66B-0DD7-5B11EE0EF26C}"/>
          </ac:spMkLst>
        </pc:spChg>
        <pc:spChg chg="del">
          <ac:chgData name="Kristen Rotz" userId="329a8b1b-84ba-4e95-b8d0-bf94411fecb3" providerId="ADAL" clId="{7EC8170D-DFC0-4C3B-B443-7125F7FB64BF}" dt="2024-02-29T01:44:26.067" v="5671" actId="21"/>
          <ac:spMkLst>
            <pc:docMk/>
            <pc:sldMk cId="112686489" sldId="352"/>
            <ac:spMk id="4" creationId="{8C669DBF-A39F-40C5-6483-61E1BBD23B3B}"/>
          </ac:spMkLst>
        </pc:spChg>
        <pc:spChg chg="add del mod">
          <ac:chgData name="Kristen Rotz" userId="329a8b1b-84ba-4e95-b8d0-bf94411fecb3" providerId="ADAL" clId="{7EC8170D-DFC0-4C3B-B443-7125F7FB64BF}" dt="2024-02-29T01:45:30.771" v="5685" actId="21"/>
          <ac:spMkLst>
            <pc:docMk/>
            <pc:sldMk cId="112686489" sldId="352"/>
            <ac:spMk id="6" creationId="{BC7D72D3-BA61-0742-12D8-4AEFB6FADE4B}"/>
          </ac:spMkLst>
        </pc:spChg>
        <pc:spChg chg="del mod">
          <ac:chgData name="Kristen Rotz" userId="329a8b1b-84ba-4e95-b8d0-bf94411fecb3" providerId="ADAL" clId="{7EC8170D-DFC0-4C3B-B443-7125F7FB64BF}" dt="2024-02-29T01:44:17.714" v="5670" actId="21"/>
          <ac:spMkLst>
            <pc:docMk/>
            <pc:sldMk cId="112686489" sldId="352"/>
            <ac:spMk id="7" creationId="{090A543C-515B-9E86-D468-D634F420CA52}"/>
          </ac:spMkLst>
        </pc:spChg>
        <pc:spChg chg="del">
          <ac:chgData name="Kristen Rotz" userId="329a8b1b-84ba-4e95-b8d0-bf94411fecb3" providerId="ADAL" clId="{7EC8170D-DFC0-4C3B-B443-7125F7FB64BF}" dt="2024-02-29T01:44:04.681" v="5668" actId="21"/>
          <ac:spMkLst>
            <pc:docMk/>
            <pc:sldMk cId="112686489" sldId="352"/>
            <ac:spMk id="9" creationId="{5F3E7A22-F4BF-A595-0096-1DB7CA5E56D4}"/>
          </ac:spMkLst>
        </pc:spChg>
        <pc:spChg chg="add mod">
          <ac:chgData name="Kristen Rotz" userId="329a8b1b-84ba-4e95-b8d0-bf94411fecb3" providerId="ADAL" clId="{7EC8170D-DFC0-4C3B-B443-7125F7FB64BF}" dt="2024-02-29T16:56:53.781" v="8333"/>
          <ac:spMkLst>
            <pc:docMk/>
            <pc:sldMk cId="112686489" sldId="352"/>
            <ac:spMk id="11" creationId="{F441BD8A-A23D-1B71-C4AE-0327BDEC66AC}"/>
          </ac:spMkLst>
        </pc:spChg>
        <pc:picChg chg="add del mod">
          <ac:chgData name="Kristen Rotz" userId="329a8b1b-84ba-4e95-b8d0-bf94411fecb3" providerId="ADAL" clId="{7EC8170D-DFC0-4C3B-B443-7125F7FB64BF}" dt="2024-02-29T01:45:09.652" v="5674" actId="21"/>
          <ac:picMkLst>
            <pc:docMk/>
            <pc:sldMk cId="112686489" sldId="352"/>
            <ac:picMk id="10" creationId="{B43576E6-624C-4FDF-2F75-D9BC9FDC2409}"/>
          </ac:picMkLst>
        </pc:picChg>
      </pc:sldChg>
      <pc:sldChg chg="addSp delSp modSp add mod ord">
        <pc:chgData name="Kristen Rotz" userId="329a8b1b-84ba-4e95-b8d0-bf94411fecb3" providerId="ADAL" clId="{7EC8170D-DFC0-4C3B-B443-7125F7FB64BF}" dt="2024-02-29T02:18:21.486" v="7279" actId="20577"/>
        <pc:sldMkLst>
          <pc:docMk/>
          <pc:sldMk cId="3482161922" sldId="353"/>
        </pc:sldMkLst>
        <pc:spChg chg="mod">
          <ac:chgData name="Kristen Rotz" userId="329a8b1b-84ba-4e95-b8d0-bf94411fecb3" providerId="ADAL" clId="{7EC8170D-DFC0-4C3B-B443-7125F7FB64BF}" dt="2024-02-29T02:17:39.059" v="7276" actId="20577"/>
          <ac:spMkLst>
            <pc:docMk/>
            <pc:sldMk cId="3482161922" sldId="353"/>
            <ac:spMk id="2" creationId="{453D4762-0624-D828-D31D-CF22DE20D523}"/>
          </ac:spMkLst>
        </pc:spChg>
        <pc:spChg chg="add del mod">
          <ac:chgData name="Kristen Rotz" userId="329a8b1b-84ba-4e95-b8d0-bf94411fecb3" providerId="ADAL" clId="{7EC8170D-DFC0-4C3B-B443-7125F7FB64BF}" dt="2024-02-29T02:14:40.116" v="7230"/>
          <ac:spMkLst>
            <pc:docMk/>
            <pc:sldMk cId="3482161922" sldId="353"/>
            <ac:spMk id="3" creationId="{E957212D-B0C5-B56E-C91E-4BD94F628D18}"/>
          </ac:spMkLst>
        </pc:spChg>
        <pc:spChg chg="mod">
          <ac:chgData name="Kristen Rotz" userId="329a8b1b-84ba-4e95-b8d0-bf94411fecb3" providerId="ADAL" clId="{7EC8170D-DFC0-4C3B-B443-7125F7FB64BF}" dt="2024-02-29T02:18:21.486" v="7279" actId="20577"/>
          <ac:spMkLst>
            <pc:docMk/>
            <pc:sldMk cId="3482161922" sldId="353"/>
            <ac:spMk id="11" creationId="{FFA323F5-5E31-59FF-E747-178231551ADD}"/>
          </ac:spMkLst>
        </pc:spChg>
        <pc:spChg chg="mod">
          <ac:chgData name="Kristen Rotz" userId="329a8b1b-84ba-4e95-b8d0-bf94411fecb3" providerId="ADAL" clId="{7EC8170D-DFC0-4C3B-B443-7125F7FB64BF}" dt="2024-02-29T02:11:09.808" v="7192" actId="20577"/>
          <ac:spMkLst>
            <pc:docMk/>
            <pc:sldMk cId="3482161922" sldId="353"/>
            <ac:spMk id="12" creationId="{6C779B9F-A4E1-1545-AF10-05F6AEC892BE}"/>
          </ac:spMkLst>
        </pc:spChg>
        <pc:picChg chg="del">
          <ac:chgData name="Kristen Rotz" userId="329a8b1b-84ba-4e95-b8d0-bf94411fecb3" providerId="ADAL" clId="{7EC8170D-DFC0-4C3B-B443-7125F7FB64BF}" dt="2024-02-29T02:11:44.901" v="7193" actId="478"/>
          <ac:picMkLst>
            <pc:docMk/>
            <pc:sldMk cId="3482161922" sldId="353"/>
            <ac:picMk id="2050" creationId="{2B6F66DD-06B4-8A2C-921F-D225E05E3A25}"/>
          </ac:picMkLst>
        </pc:picChg>
        <pc:picChg chg="del">
          <ac:chgData name="Kristen Rotz" userId="329a8b1b-84ba-4e95-b8d0-bf94411fecb3" providerId="ADAL" clId="{7EC8170D-DFC0-4C3B-B443-7125F7FB64BF}" dt="2024-02-29T02:11:47.811" v="7194" actId="478"/>
          <ac:picMkLst>
            <pc:docMk/>
            <pc:sldMk cId="3482161922" sldId="353"/>
            <ac:picMk id="2052" creationId="{4444E57E-8B33-394E-AAF5-038BA2B82A98}"/>
          </ac:picMkLst>
        </pc:picChg>
        <pc:picChg chg="add mod">
          <ac:chgData name="Kristen Rotz" userId="329a8b1b-84ba-4e95-b8d0-bf94411fecb3" providerId="ADAL" clId="{7EC8170D-DFC0-4C3B-B443-7125F7FB64BF}" dt="2024-02-29T02:15:07.365" v="7233" actId="1076"/>
          <ac:picMkLst>
            <pc:docMk/>
            <pc:sldMk cId="3482161922" sldId="353"/>
            <ac:picMk id="4098" creationId="{81BC0940-6D5D-2A06-AFA8-DE15DE9A14CF}"/>
          </ac:picMkLst>
        </pc:picChg>
      </pc:sldChg>
      <pc:sldChg chg="modSp add mod">
        <pc:chgData name="Kristen Rotz" userId="329a8b1b-84ba-4e95-b8d0-bf94411fecb3" providerId="ADAL" clId="{7EC8170D-DFC0-4C3B-B443-7125F7FB64BF}" dt="2024-02-29T02:24:55.006" v="8325" actId="20577"/>
        <pc:sldMkLst>
          <pc:docMk/>
          <pc:sldMk cId="3881140293" sldId="354"/>
        </pc:sldMkLst>
        <pc:spChg chg="mod">
          <ac:chgData name="Kristen Rotz" userId="329a8b1b-84ba-4e95-b8d0-bf94411fecb3" providerId="ADAL" clId="{7EC8170D-DFC0-4C3B-B443-7125F7FB64BF}" dt="2024-02-29T02:20:02.648" v="7347" actId="20577"/>
          <ac:spMkLst>
            <pc:docMk/>
            <pc:sldMk cId="3881140293" sldId="354"/>
            <ac:spMk id="2" creationId="{82B63F5B-ACDE-3621-67B5-7C5C0F63DF4B}"/>
          </ac:spMkLst>
        </pc:spChg>
        <pc:spChg chg="mod">
          <ac:chgData name="Kristen Rotz" userId="329a8b1b-84ba-4e95-b8d0-bf94411fecb3" providerId="ADAL" clId="{7EC8170D-DFC0-4C3B-B443-7125F7FB64BF}" dt="2024-02-29T02:24:55.006" v="8325" actId="20577"/>
          <ac:spMkLst>
            <pc:docMk/>
            <pc:sldMk cId="3881140293" sldId="354"/>
            <ac:spMk id="7" creationId="{2A8ABA3A-C463-46AC-CD71-0AF6AD0AAE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>
            <a:normAutofit/>
          </a:bodyPr>
          <a:lstStyle/>
          <a:p>
            <a:r>
              <a:rPr lang="en-US" dirty="0"/>
              <a:t>Benefit Cliffs and Economic Mobility </a:t>
            </a:r>
            <a:br>
              <a:rPr lang="en-US" dirty="0"/>
            </a:br>
            <a:r>
              <a:rPr lang="en-US" sz="2000" dirty="0"/>
              <a:t>addressing Workforce Shortages by Creating Pathways to Financial Self-Sufficiency in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0EA96-7E33-C849-3F9C-087CFFA6F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95D7-8350-A66B-0DD7-5B11EE0E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 dirty="0"/>
              <a:t>CAMPAIGN STRUCTURE and FUNDRAISING GOALS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8C982-72E2-3538-070B-80E9A783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1BD8A-A23D-1B71-C4AE-0327BDEC66AC}"/>
              </a:ext>
            </a:extLst>
          </p:cNvPr>
          <p:cNvSpPr txBox="1"/>
          <p:nvPr/>
        </p:nvSpPr>
        <p:spPr>
          <a:xfrm>
            <a:off x="1007706" y="1894114"/>
            <a:ext cx="10300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Community Engagement – support local organizations and coalitions to educate key local stakeholders and support engagement in the campaign - $150,000, including via grants made by community foundations in their own communities. </a:t>
            </a:r>
          </a:p>
          <a:p>
            <a:endParaRPr lang="en-US" dirty="0"/>
          </a:p>
          <a:p>
            <a:r>
              <a:rPr lang="en-US" dirty="0"/>
              <a:t>Non-Profit Sector Engagement and Implementation Lead – United Way of PA as convenor, lead policy development and negotiations, oversee relationship with contract lobbyist, communications firm, coordinate engagement with local coalitions and pass through funds to key partners - $400,000 per year</a:t>
            </a:r>
          </a:p>
          <a:p>
            <a:endParaRPr lang="en-US" dirty="0"/>
          </a:p>
          <a:p>
            <a:r>
              <a:rPr lang="en-US" dirty="0"/>
              <a:t>Research Products – Contracted by Convenor – to bolster evidence of the impact of benefit cliffs on labor market decision-making - $50,000 per year</a:t>
            </a:r>
          </a:p>
          <a:p>
            <a:endParaRPr lang="en-US" dirty="0"/>
          </a:p>
          <a:p>
            <a:r>
              <a:rPr lang="en-US" dirty="0"/>
              <a:t>Business Association Engagement – orchestrate business association involvement in the campaign - $100,000 per year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 dirty="0"/>
              <a:t>Pathway to Opportunity 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8EE59-4D4C-0681-0DD3-18233C3F9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4887594" cy="368776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Pathway to Opportunity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calls for updating public policy to align with the needs of the economy, enabling Pennsylvanians to accept employment that boosts their self-sufficiency, and restoring the capacity of Pennsylvania’s employers to meet the needs of their customers and clients.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B1204-B9F7-0D66-EBAA-9265C1E355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0644" y="1532965"/>
            <a:ext cx="4887594" cy="46437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 in 5 </a:t>
            </a:r>
            <a:r>
              <a:rPr lang="en-US" dirty="0" err="1"/>
              <a:t>PA’ans</a:t>
            </a:r>
            <a:r>
              <a:rPr lang="en-US" dirty="0"/>
              <a:t> are unemployed or underemployed</a:t>
            </a:r>
          </a:p>
          <a:p>
            <a:r>
              <a:rPr lang="en-US" dirty="0"/>
              <a:t>Nearly 6% of jobs are unfilled, or at least 370,000 vacant positions</a:t>
            </a:r>
          </a:p>
          <a:p>
            <a:r>
              <a:rPr lang="en-US" dirty="0"/>
              <a:t>PA’s unemployment rate has been lower than 4% since June 2023</a:t>
            </a:r>
          </a:p>
          <a:p>
            <a:r>
              <a:rPr lang="en-US" dirty="0"/>
              <a:t>Job vacancies erode the capacity of the private sector and reduce profitability as well as put lives of the care-dependent at risk</a:t>
            </a:r>
          </a:p>
          <a:p>
            <a:r>
              <a:rPr lang="en-US" dirty="0"/>
              <a:t>PA’s graying population plus closed classrooms and child care waiting lists spell disaster for the workforce participation necessary to fuel our economy.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64352" cy="3621024"/>
          </a:xfrm>
        </p:spPr>
        <p:txBody>
          <a:bodyPr/>
          <a:lstStyle/>
          <a:p>
            <a:r>
              <a:rPr lang="en-US" dirty="0"/>
              <a:t>When A Raise Isn’t A Raise</a:t>
            </a:r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704AD-426A-2CF7-0B81-A046931B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00F9-D6F8-1F46-1DB7-49A3636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37" y="140704"/>
            <a:ext cx="7793922" cy="1408177"/>
          </a:xfrm>
        </p:spPr>
        <p:txBody>
          <a:bodyPr>
            <a:normAutofit/>
          </a:bodyPr>
          <a:lstStyle/>
          <a:p>
            <a:r>
              <a:rPr lang="en-US" sz="2000" dirty="0"/>
              <a:t>TODAY, A Philadelphia Hotel Worker Who Receives</a:t>
            </a:r>
            <a:br>
              <a:rPr lang="en-US" sz="2000" dirty="0"/>
            </a:br>
            <a:r>
              <a:rPr lang="en-US" sz="2000" dirty="0"/>
              <a:t>33% increase IN Pay for Promotion From Desk Clerk to </a:t>
            </a:r>
            <a:r>
              <a:rPr lang="en-US" sz="2000" dirty="0" err="1"/>
              <a:t>SuperVISOR</a:t>
            </a:r>
            <a:r>
              <a:rPr lang="en-US" sz="2000" dirty="0"/>
              <a:t> Experiences an 11% Decrease in their Household Budget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1B7ADC9-E55D-1370-3F17-2555646763E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r="26942"/>
          <a:stretch>
            <a:fillRect/>
          </a:stretch>
        </p:blipFill>
        <p:spPr bwMode="auto">
          <a:xfrm>
            <a:off x="8524875" y="974355"/>
            <a:ext cx="3311144" cy="47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8874B9-6242-B191-C9C9-3B85002A5548}"/>
              </a:ext>
            </a:extLst>
          </p:cNvPr>
          <p:cNvSpPr txBox="1"/>
          <p:nvPr/>
        </p:nvSpPr>
        <p:spPr>
          <a:xfrm>
            <a:off x="575637" y="1647825"/>
            <a:ext cx="7482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$17 Per Hour Front Desk Clerk </a:t>
            </a:r>
            <a:r>
              <a:rPr lang="en-US" dirty="0"/>
              <a:t>- $35,500 per year, 180% of FPL</a:t>
            </a:r>
          </a:p>
          <a:p>
            <a:r>
              <a:rPr lang="en-US" dirty="0"/>
              <a:t>	+WIC ($900)</a:t>
            </a:r>
          </a:p>
          <a:p>
            <a:r>
              <a:rPr lang="en-US" dirty="0"/>
              <a:t>	+ Free CHIP </a:t>
            </a:r>
          </a:p>
          <a:p>
            <a:r>
              <a:rPr lang="en-US" dirty="0"/>
              <a:t>	+Child Care Works ($12,496)</a:t>
            </a:r>
          </a:p>
          <a:p>
            <a:r>
              <a:rPr lang="en-US" dirty="0"/>
              <a:t>	+Federal EITC ($1763)</a:t>
            </a:r>
          </a:p>
          <a:p>
            <a:r>
              <a:rPr lang="en-US" b="1" dirty="0"/>
              <a:t>= $50,549 Annually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5B013-EB99-A025-9120-A54E9663AE0E}"/>
              </a:ext>
            </a:extLst>
          </p:cNvPr>
          <p:cNvSpPr txBox="1"/>
          <p:nvPr/>
        </p:nvSpPr>
        <p:spPr>
          <a:xfrm>
            <a:off x="575636" y="4009846"/>
            <a:ext cx="748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$22.60 Per Hour Supervisor </a:t>
            </a:r>
            <a:r>
              <a:rPr lang="en-US" dirty="0"/>
              <a:t>- $47,000 per year, 238% of FPL</a:t>
            </a:r>
          </a:p>
          <a:p>
            <a:r>
              <a:rPr lang="en-US" dirty="0"/>
              <a:t>	- Sliding scale CHIP $636 per year </a:t>
            </a:r>
          </a:p>
          <a:p>
            <a:r>
              <a:rPr lang="en-US" dirty="0"/>
              <a:t>	+Federal EITC ($245)</a:t>
            </a:r>
          </a:p>
          <a:p>
            <a:r>
              <a:rPr lang="en-US" b="1" dirty="0"/>
              <a:t>= $44,953</a:t>
            </a:r>
          </a:p>
        </p:txBody>
      </p:sp>
    </p:spTree>
    <p:extLst>
      <p:ext uri="{BB962C8B-B14F-4D97-AF65-F5344CB8AC3E}">
        <p14:creationId xmlns:p14="http://schemas.microsoft.com/office/powerpoint/2010/main" val="421466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FADDD-681B-66FC-60B5-F931DCA59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3E32-A5FA-E36A-3905-ABB21872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37" y="140704"/>
            <a:ext cx="7793922" cy="1408177"/>
          </a:xfrm>
        </p:spPr>
        <p:txBody>
          <a:bodyPr>
            <a:normAutofit/>
          </a:bodyPr>
          <a:lstStyle/>
          <a:p>
            <a:r>
              <a:rPr lang="en-US" sz="2000" dirty="0"/>
              <a:t>When Pathway to Opportunity Campaign Policies are Enacted, A Philadelphia Hotel Worker Can Take </a:t>
            </a:r>
            <a:r>
              <a:rPr lang="en-US" sz="2000" dirty="0" err="1"/>
              <a:t>tHE</a:t>
            </a:r>
            <a:r>
              <a:rPr lang="en-US" sz="2000" dirty="0"/>
              <a:t> Promotion and REALIZE a 12% </a:t>
            </a:r>
            <a:r>
              <a:rPr lang="en-US" sz="2000" dirty="0" err="1"/>
              <a:t>IncREASE</a:t>
            </a:r>
            <a:r>
              <a:rPr lang="en-US" sz="2000" dirty="0"/>
              <a:t> IN The Household’s Budget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9E6A006A-D5F2-0C4D-FDFD-BEABE9E4543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r="26942"/>
          <a:stretch>
            <a:fillRect/>
          </a:stretch>
        </p:blipFill>
        <p:spPr bwMode="auto">
          <a:xfrm>
            <a:off x="8524875" y="974355"/>
            <a:ext cx="3311144" cy="47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B26FB-B46F-44BD-D6CA-FBBD2C37EC02}"/>
              </a:ext>
            </a:extLst>
          </p:cNvPr>
          <p:cNvSpPr txBox="1"/>
          <p:nvPr/>
        </p:nvSpPr>
        <p:spPr>
          <a:xfrm>
            <a:off x="575637" y="1647825"/>
            <a:ext cx="7482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$17 Per Hour Front Desk Clerk </a:t>
            </a:r>
            <a:r>
              <a:rPr lang="en-US" dirty="0"/>
              <a:t>- $35,500 per year, 180% of FPL</a:t>
            </a:r>
          </a:p>
          <a:p>
            <a:r>
              <a:rPr lang="en-US" dirty="0"/>
              <a:t>	+WIC ($900)</a:t>
            </a:r>
          </a:p>
          <a:p>
            <a:r>
              <a:rPr lang="en-US" dirty="0"/>
              <a:t>	+ Free CHIP </a:t>
            </a:r>
          </a:p>
          <a:p>
            <a:r>
              <a:rPr lang="en-US" dirty="0"/>
              <a:t>	+Child Care Works ($12,496)</a:t>
            </a:r>
          </a:p>
          <a:p>
            <a:r>
              <a:rPr lang="en-US" dirty="0"/>
              <a:t>	+Federal EITC ($1763)</a:t>
            </a:r>
          </a:p>
          <a:p>
            <a:r>
              <a:rPr lang="en-US" dirty="0"/>
              <a:t>	+State EITC ($441)</a:t>
            </a:r>
          </a:p>
          <a:p>
            <a:r>
              <a:rPr lang="en-US" b="1" dirty="0"/>
              <a:t>= $50,990 Annually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37C71-D279-8248-E960-E567E3416DF9}"/>
              </a:ext>
            </a:extLst>
          </p:cNvPr>
          <p:cNvSpPr txBox="1"/>
          <p:nvPr/>
        </p:nvSpPr>
        <p:spPr>
          <a:xfrm>
            <a:off x="575636" y="4135576"/>
            <a:ext cx="7482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$22.60 Per Hour Supervisor </a:t>
            </a:r>
            <a:r>
              <a:rPr lang="en-US" dirty="0"/>
              <a:t>- $47,000 per year, 238% of FPL</a:t>
            </a:r>
          </a:p>
          <a:p>
            <a:r>
              <a:rPr lang="en-US" dirty="0"/>
              <a:t>	- Sliding scale CHIP costs $636 per year </a:t>
            </a:r>
          </a:p>
          <a:p>
            <a:r>
              <a:rPr lang="en-US" dirty="0"/>
              <a:t>	+ Child Care Works ($11,612)</a:t>
            </a:r>
          </a:p>
          <a:p>
            <a:r>
              <a:rPr lang="en-US" dirty="0"/>
              <a:t>	+Federal EITC ($245)</a:t>
            </a:r>
          </a:p>
          <a:p>
            <a:r>
              <a:rPr lang="en-US" dirty="0"/>
              <a:t>	+State EITC ($61)</a:t>
            </a:r>
          </a:p>
          <a:p>
            <a:r>
              <a:rPr lang="en-US" b="1" dirty="0"/>
              <a:t>= $56,626 Annually </a:t>
            </a:r>
          </a:p>
        </p:txBody>
      </p:sp>
    </p:spTree>
    <p:extLst>
      <p:ext uri="{BB962C8B-B14F-4D97-AF65-F5344CB8AC3E}">
        <p14:creationId xmlns:p14="http://schemas.microsoft.com/office/powerpoint/2010/main" val="376888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59C3B-5657-EBBA-DAED-042C7730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4762-0624-D828-D31D-CF22DE20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37" y="140704"/>
            <a:ext cx="7793922" cy="1408177"/>
          </a:xfrm>
        </p:spPr>
        <p:txBody>
          <a:bodyPr>
            <a:normAutofit/>
          </a:bodyPr>
          <a:lstStyle/>
          <a:p>
            <a:r>
              <a:rPr lang="en-US" sz="2000" dirty="0"/>
              <a:t>Today, An Allegheny County Grocery Worker With Two Children who Gets Promoted to Assistant Manager </a:t>
            </a:r>
            <a:r>
              <a:rPr lang="en-US" sz="2000" dirty="0" err="1"/>
              <a:t>IncreaseS</a:t>
            </a:r>
            <a:r>
              <a:rPr lang="en-US" sz="2000" dirty="0"/>
              <a:t> Household Income by 66%, But the Household budget Increases by 7.8%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323F5-5E31-59FF-E747-178231551ADD}"/>
              </a:ext>
            </a:extLst>
          </p:cNvPr>
          <p:cNvSpPr txBox="1"/>
          <p:nvPr/>
        </p:nvSpPr>
        <p:spPr>
          <a:xfrm>
            <a:off x="575637" y="1647825"/>
            <a:ext cx="7482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$14.42 Per Hour Grocery Worker -</a:t>
            </a:r>
            <a:r>
              <a:rPr lang="en-US" dirty="0"/>
              <a:t> $30,000 per year, 130% of FPL</a:t>
            </a:r>
          </a:p>
          <a:p>
            <a:r>
              <a:rPr lang="en-US" dirty="0"/>
              <a:t>	+ SNAP ($3636)</a:t>
            </a:r>
          </a:p>
          <a:p>
            <a:r>
              <a:rPr lang="en-US" dirty="0"/>
              <a:t>	+ WIC ($1800)</a:t>
            </a:r>
          </a:p>
          <a:p>
            <a:r>
              <a:rPr lang="en-US" dirty="0"/>
              <a:t>	+ LIHEAP ($300)</a:t>
            </a:r>
          </a:p>
          <a:p>
            <a:r>
              <a:rPr lang="en-US" dirty="0"/>
              <a:t>	+ Free Medicaid Insurance </a:t>
            </a:r>
          </a:p>
          <a:p>
            <a:r>
              <a:rPr lang="en-US" dirty="0"/>
              <a:t>	+ Child Care Works ($17,837)</a:t>
            </a:r>
          </a:p>
          <a:p>
            <a:r>
              <a:rPr lang="en-US" dirty="0"/>
              <a:t>	+Federal EITC ($4821)</a:t>
            </a:r>
          </a:p>
          <a:p>
            <a:r>
              <a:rPr lang="en-US" b="1" dirty="0"/>
              <a:t>= $58,394 Annually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79B9F-A4E1-1545-AF10-05F6AEC892BE}"/>
              </a:ext>
            </a:extLst>
          </p:cNvPr>
          <p:cNvSpPr txBox="1"/>
          <p:nvPr/>
        </p:nvSpPr>
        <p:spPr>
          <a:xfrm>
            <a:off x="575636" y="4383070"/>
            <a:ext cx="7482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$24 Per Hour Assistant Manager </a:t>
            </a:r>
            <a:r>
              <a:rPr lang="en-US" dirty="0"/>
              <a:t>- $50,000 per year, 201% of FPL</a:t>
            </a:r>
          </a:p>
          <a:p>
            <a:r>
              <a:rPr lang="en-US" dirty="0"/>
              <a:t>	- Free CHIP </a:t>
            </a:r>
          </a:p>
          <a:p>
            <a:r>
              <a:rPr lang="en-US" dirty="0"/>
              <a:t>	- Exchange QHP for 1 adult $2076</a:t>
            </a:r>
          </a:p>
          <a:p>
            <a:r>
              <a:rPr lang="en-US" dirty="0"/>
              <a:t>	+ Child Care Works $14,405</a:t>
            </a:r>
          </a:p>
          <a:p>
            <a:r>
              <a:rPr lang="en-US" dirty="0"/>
              <a:t>	+ Federal EITC $609</a:t>
            </a:r>
          </a:p>
          <a:p>
            <a:r>
              <a:rPr lang="en-US" b="1" dirty="0"/>
              <a:t>= $62,938 Annually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BC0940-6D5D-2A06-AFA8-DE15DE9A14C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r="26888"/>
          <a:stretch>
            <a:fillRect/>
          </a:stretch>
        </p:blipFill>
        <p:spPr bwMode="auto">
          <a:xfrm>
            <a:off x="8462865" y="1019119"/>
            <a:ext cx="3551658" cy="51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6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31CEE-897E-D4CF-0B35-7ED49ABAE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43A5-A86D-B98E-E318-EA75B362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37" y="140704"/>
            <a:ext cx="7793922" cy="1408177"/>
          </a:xfrm>
        </p:spPr>
        <p:txBody>
          <a:bodyPr>
            <a:normAutofit/>
          </a:bodyPr>
          <a:lstStyle/>
          <a:p>
            <a:r>
              <a:rPr lang="en-US" sz="2000" dirty="0"/>
              <a:t>TODAY, A Lancaster County COUPLE Receives Promotions that Increase Combined Household Income by 37% But Decrease the Household budget by 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76BFA-AC46-F4FC-01F5-15AD43367614}"/>
              </a:ext>
            </a:extLst>
          </p:cNvPr>
          <p:cNvSpPr txBox="1"/>
          <p:nvPr/>
        </p:nvSpPr>
        <p:spPr>
          <a:xfrm>
            <a:off x="575637" y="1647825"/>
            <a:ext cx="7482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$10 Per Hour Retail Worker + $15 Per Hour Home Health Aide </a:t>
            </a:r>
            <a:r>
              <a:rPr lang="en-US" dirty="0"/>
              <a:t>- $52,000 per year, 173% of FPL</a:t>
            </a:r>
          </a:p>
          <a:p>
            <a:r>
              <a:rPr lang="en-US" dirty="0"/>
              <a:t>	+WIC ($1800)</a:t>
            </a:r>
          </a:p>
          <a:p>
            <a:r>
              <a:rPr lang="en-US" dirty="0"/>
              <a:t>	+ Free CHIP </a:t>
            </a:r>
          </a:p>
          <a:p>
            <a:r>
              <a:rPr lang="en-US" dirty="0"/>
              <a:t>	- Exchange QHP for 1 adult $492</a:t>
            </a:r>
          </a:p>
          <a:p>
            <a:r>
              <a:rPr lang="en-US" dirty="0"/>
              <a:t>	+Child Care Works ($18,738)</a:t>
            </a:r>
          </a:p>
          <a:p>
            <a:r>
              <a:rPr lang="en-US" dirty="0"/>
              <a:t>	+Federal EITC ($1570)</a:t>
            </a:r>
          </a:p>
          <a:p>
            <a:r>
              <a:rPr lang="en-US" b="1" dirty="0"/>
              <a:t>= $73,616 Annually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6F07C-5777-E98E-DB85-95B171521B7E}"/>
              </a:ext>
            </a:extLst>
          </p:cNvPr>
          <p:cNvSpPr txBox="1"/>
          <p:nvPr/>
        </p:nvSpPr>
        <p:spPr>
          <a:xfrm>
            <a:off x="575636" y="4383070"/>
            <a:ext cx="7482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$15 Per Hour Shift Manager +$19.13 Per Hour Home Health Aide </a:t>
            </a:r>
            <a:r>
              <a:rPr lang="en-US" dirty="0"/>
              <a:t>- $71,000 per year, 237% of FPL</a:t>
            </a:r>
          </a:p>
          <a:p>
            <a:r>
              <a:rPr lang="en-US" dirty="0"/>
              <a:t>	- Sliding scale CHIP -$1272 per year </a:t>
            </a:r>
          </a:p>
          <a:p>
            <a:r>
              <a:rPr lang="en-US" dirty="0"/>
              <a:t>	- Exchange QHP for 1 adult $2472</a:t>
            </a:r>
          </a:p>
          <a:p>
            <a:r>
              <a:rPr lang="en-US" b="1" dirty="0"/>
              <a:t>= $67,256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1D6973-7D0D-4802-2494-80ECF2A25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9" y="382555"/>
            <a:ext cx="4035877" cy="27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E083845-0B56-57A6-B414-4F35469FC00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6869"/>
          <a:stretch>
            <a:fillRect/>
          </a:stretch>
        </p:blipFill>
        <p:spPr bwMode="auto">
          <a:xfrm>
            <a:off x="8369559" y="3191281"/>
            <a:ext cx="2544398" cy="36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3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25AE8-53F9-1C7C-A36E-6E3BA81B8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2EBE-CB8A-A3C5-C068-700AD758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37" y="140704"/>
            <a:ext cx="7793922" cy="1408177"/>
          </a:xfrm>
        </p:spPr>
        <p:txBody>
          <a:bodyPr>
            <a:normAutofit/>
          </a:bodyPr>
          <a:lstStyle/>
          <a:p>
            <a:r>
              <a:rPr lang="en-US" sz="2000" dirty="0"/>
              <a:t>When Pathway to Opportunity Campaign Policies are Enacted, THIS Same Lancaster County COUPLE increases the Household budget by 11%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27FD5-D180-8621-4527-F120731DA254}"/>
              </a:ext>
            </a:extLst>
          </p:cNvPr>
          <p:cNvSpPr txBox="1"/>
          <p:nvPr/>
        </p:nvSpPr>
        <p:spPr>
          <a:xfrm>
            <a:off x="575637" y="1647825"/>
            <a:ext cx="7482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$10 Per Hour Retail Worker + $15 Per Hour Home Health Aide </a:t>
            </a:r>
            <a:r>
              <a:rPr lang="en-US" dirty="0"/>
              <a:t>- $52,000 per year, 173% of FPL</a:t>
            </a:r>
          </a:p>
          <a:p>
            <a:r>
              <a:rPr lang="en-US" dirty="0"/>
              <a:t>	+WIC ($1800)</a:t>
            </a:r>
          </a:p>
          <a:p>
            <a:r>
              <a:rPr lang="en-US" dirty="0"/>
              <a:t>	+ Free CHIP </a:t>
            </a:r>
          </a:p>
          <a:p>
            <a:r>
              <a:rPr lang="en-US" dirty="0"/>
              <a:t>	- Exchange QHP for 1 adult $492</a:t>
            </a:r>
          </a:p>
          <a:p>
            <a:r>
              <a:rPr lang="en-US" dirty="0"/>
              <a:t>	+Child Care Works ($18,738)</a:t>
            </a:r>
          </a:p>
          <a:p>
            <a:r>
              <a:rPr lang="en-US" dirty="0"/>
              <a:t>	+Federal EITC ($1570)</a:t>
            </a:r>
          </a:p>
          <a:p>
            <a:r>
              <a:rPr lang="en-US" dirty="0"/>
              <a:t>	+State EITC ($392)</a:t>
            </a:r>
          </a:p>
          <a:p>
            <a:r>
              <a:rPr lang="en-US" b="1" dirty="0"/>
              <a:t>= $74,008 Annually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8AE7B-9DBC-1631-5875-69755FA183D2}"/>
              </a:ext>
            </a:extLst>
          </p:cNvPr>
          <p:cNvSpPr txBox="1"/>
          <p:nvPr/>
        </p:nvSpPr>
        <p:spPr>
          <a:xfrm>
            <a:off x="575636" y="4383070"/>
            <a:ext cx="7482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$15 Per Hour Shift Manager +$19.13 Per Hour Home Health Aide </a:t>
            </a:r>
            <a:r>
              <a:rPr lang="en-US" dirty="0"/>
              <a:t>- $71,000 per year, 237% of FPL</a:t>
            </a:r>
          </a:p>
          <a:p>
            <a:r>
              <a:rPr lang="en-US" dirty="0"/>
              <a:t>	- Sliding scale CHIP -$1272 per year </a:t>
            </a:r>
          </a:p>
          <a:p>
            <a:r>
              <a:rPr lang="en-US" dirty="0"/>
              <a:t>	- Exchange QHP for 1 adult $2472</a:t>
            </a:r>
          </a:p>
          <a:p>
            <a:r>
              <a:rPr lang="en-US" dirty="0"/>
              <a:t>	+Child Care Works $14,994</a:t>
            </a:r>
          </a:p>
          <a:p>
            <a:r>
              <a:rPr lang="en-US" b="1" dirty="0"/>
              <a:t>= $82,250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9DE131-8DAC-4E3F-64B1-724D287FA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9" y="382555"/>
            <a:ext cx="4035877" cy="27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7CC5B82-0337-B059-BD9C-BF6EB78BBB7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6869"/>
          <a:stretch>
            <a:fillRect/>
          </a:stretch>
        </p:blipFill>
        <p:spPr bwMode="auto">
          <a:xfrm>
            <a:off x="8369559" y="3191281"/>
            <a:ext cx="2544398" cy="36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5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 dirty="0"/>
              <a:t>Policy Solutions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442" y="1636768"/>
            <a:ext cx="10210800" cy="1632473"/>
          </a:xfrm>
        </p:spPr>
        <p:txBody>
          <a:bodyPr/>
          <a:lstStyle/>
          <a:p>
            <a:r>
              <a:rPr lang="en-US" sz="1800" b="1" u="sng" dirty="0">
                <a:effectLst/>
                <a:latin typeface="Roboto" panose="020000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INCENTIVIZE INCOME GROWTH</a:t>
            </a:r>
          </a:p>
          <a:p>
            <a:r>
              <a:rPr lang="en-US" sz="1800" dirty="0">
                <a:latin typeface="Roboto" panose="02000000000000000000" pitchFamily="2" charset="0"/>
                <a:cs typeface="Times New Roman" panose="02020603050405020304" pitchFamily="18" charset="0"/>
              </a:rPr>
              <a:t>Expand child care works subsidy eligibility to 300% FPL, add an optional public/employer/employee tri-share program which provides transition support to 350% of FPL, and adopt a refundable Earned Income Tax Credit for PA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CAAB05-7477-4DD5-E97D-4F907AA40B00}"/>
              </a:ext>
            </a:extLst>
          </p:cNvPr>
          <p:cNvSpPr txBox="1">
            <a:spLocks/>
          </p:cNvSpPr>
          <p:nvPr/>
        </p:nvSpPr>
        <p:spPr>
          <a:xfrm>
            <a:off x="1505712" y="3125459"/>
            <a:ext cx="10210800" cy="136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latin typeface="Roboto" panose="020000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MENTOR OPPORTUNITY</a:t>
            </a:r>
          </a:p>
          <a:p>
            <a:r>
              <a:rPr lang="en-US" sz="1800" dirty="0">
                <a:latin typeface="Roboto" panose="02000000000000000000" pitchFamily="2" charset="0"/>
                <a:cs typeface="Times New Roman" panose="02020603050405020304" pitchFamily="18" charset="0"/>
              </a:rPr>
              <a:t>Utilize existing resource and referral services, as well as community health workers, to ensure that uninsured Pennsylvanians have easy access to accurate information to access affordable healthcare solutions.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29046D6-86C1-A56C-7B4E-D9E5558F50E5}"/>
              </a:ext>
            </a:extLst>
          </p:cNvPr>
          <p:cNvSpPr txBox="1">
            <a:spLocks/>
          </p:cNvSpPr>
          <p:nvPr/>
        </p:nvSpPr>
        <p:spPr>
          <a:xfrm>
            <a:off x="827442" y="4611271"/>
            <a:ext cx="10210800" cy="163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latin typeface="Roboto" panose="020000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STABILIZE WORKFORCE ENABLERS</a:t>
            </a:r>
          </a:p>
          <a:p>
            <a:r>
              <a:rPr lang="en-US" sz="1800" dirty="0">
                <a:latin typeface="Roboto" panose="02000000000000000000" pitchFamily="2" charset="0"/>
                <a:cs typeface="Times New Roman" panose="02020603050405020304" pitchFamily="18" charset="0"/>
              </a:rPr>
              <a:t>Enact a comprehensive set of policy changes which address the supply-side crisis in child care, including addressing wages and closing the gap between subsidy rates and the market rate for care.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9a982-f69c-4e2a-ac1f-cf37700f3647" xsi:nil="true"/>
    <MediaServiceKeyPoints xmlns="a9365979-8ce3-4744-b506-7be08ce3ab73" xsi:nil="true"/>
    <lcf76f155ced4ddcb4097134ff3c332f xmlns="a9365979-8ce3-4744-b506-7be08ce3ab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9D6D97522184F800AD05B842FEE80" ma:contentTypeVersion="18" ma:contentTypeDescription="Create a new document." ma:contentTypeScope="" ma:versionID="8d7888574552d53ab1fd6190aa2b20ed">
  <xsd:schema xmlns:xsd="http://www.w3.org/2001/XMLSchema" xmlns:xs="http://www.w3.org/2001/XMLSchema" xmlns:p="http://schemas.microsoft.com/office/2006/metadata/properties" xmlns:ns2="a9365979-8ce3-4744-b506-7be08ce3ab73" xmlns:ns3="6069a982-f69c-4e2a-ac1f-cf37700f3647" targetNamespace="http://schemas.microsoft.com/office/2006/metadata/properties" ma:root="true" ma:fieldsID="0aec8342ecd5504cb9d6ab02e0d8961b" ns2:_="" ns3:_="">
    <xsd:import namespace="a9365979-8ce3-4744-b506-7be08ce3ab73"/>
    <xsd:import namespace="6069a982-f69c-4e2a-ac1f-cf37700f3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65979-8ce3-4744-b506-7be08ce3a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65754d-42ed-43e6-872f-ce14b8c3ce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9a982-f69c-4e2a-ac1f-cf37700f3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25f10c-0668-42d5-beeb-e0f6ea5907d1}" ma:internalName="TaxCatchAll" ma:showField="CatchAllData" ma:web="6069a982-f69c-4e2a-ac1f-cf37700f3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  <ds:schemaRef ds:uri="6069a982-f69c-4e2a-ac1f-cf37700f3647"/>
    <ds:schemaRef ds:uri="a9365979-8ce3-4744-b506-7be08ce3ab73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81B2B-9DD9-4BE8-A23F-65E6DF4CC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65979-8ce3-4744-b506-7be08ce3ab73"/>
    <ds:schemaRef ds:uri="6069a982-f69c-4e2a-ac1f-cf37700f3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{234484B1-0FF4-473E-8981-00DFBC0CA8AA}tf16411248_win32</Template>
  <TotalTime>152</TotalTime>
  <Words>1042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 Light</vt:lpstr>
      <vt:lpstr>Calibri</vt:lpstr>
      <vt:lpstr>Posterama</vt:lpstr>
      <vt:lpstr>Roboto</vt:lpstr>
      <vt:lpstr>Custom</vt:lpstr>
      <vt:lpstr>Benefit Cliffs and Economic Mobility  addressing Workforce Shortages by Creating Pathways to Financial Self-Sufficiency in Pennsylvania</vt:lpstr>
      <vt:lpstr>Pathway to Opportunity </vt:lpstr>
      <vt:lpstr>When A Raise Isn’t A Raise</vt:lpstr>
      <vt:lpstr>TODAY, A Philadelphia Hotel Worker Who Receives 33% increase IN Pay for Promotion From Desk Clerk to SuperVISOR Experiences an 11% Decrease in their Household Budget</vt:lpstr>
      <vt:lpstr>When Pathway to Opportunity Campaign Policies are Enacted, A Philadelphia Hotel Worker Can Take tHE Promotion and REALIZE a 12% IncREASE IN The Household’s Budget</vt:lpstr>
      <vt:lpstr>Today, An Allegheny County Grocery Worker With Two Children who Gets Promoted to Assistant Manager IncreaseS Household Income by 66%, But the Household budget Increases by 7.8%</vt:lpstr>
      <vt:lpstr>TODAY, A Lancaster County COUPLE Receives Promotions that Increase Combined Household Income by 37% But Decrease the Household budget by 8.6%</vt:lpstr>
      <vt:lpstr>When Pathway to Opportunity Campaign Policies are Enacted, THIS Same Lancaster County COUPLE increases the Household budget by 11%</vt:lpstr>
      <vt:lpstr>Policy Solutions</vt:lpstr>
      <vt:lpstr>CAMPAIGN STRUCTURE and FUNDRAISING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Kristen Rotz</dc:creator>
  <cp:lastModifiedBy>Mercer Buckner</cp:lastModifiedBy>
  <cp:revision>1</cp:revision>
  <dcterms:created xsi:type="dcterms:W3CDTF">2024-02-21T01:07:20Z</dcterms:created>
  <dcterms:modified xsi:type="dcterms:W3CDTF">2024-03-05T19:24:46Z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